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326100" cy="13746163"/>
  <p:notesSz cx="6858000" cy="9144000"/>
  <p:custDataLst>
    <p:tags r:id="rId4"/>
  </p:custDataLst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1225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1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760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9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26" d="100"/>
          <a:sy n="26" d="100"/>
        </p:scale>
        <p:origin x="1234" y="48"/>
      </p:cViewPr>
      <p:guideLst>
        <p:guide orient="horz" pos="4329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47E72-4C63-4A7B-9F9E-1AF67CEA9774}" type="datetimeFigureOut">
              <a:rPr lang="sv-SE" smtClean="0"/>
              <a:t>2016-03-17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1301C-C0DC-4EE4-9EE6-4E7866C55F4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00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270221"/>
            <a:ext cx="15577185" cy="294651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623" indent="0" algn="ctr">
              <a:buNone/>
              <a:defRPr/>
            </a:lvl2pPr>
            <a:lvl3pPr marL="1831252" indent="0" algn="ctr">
              <a:buNone/>
              <a:defRPr/>
            </a:lvl3pPr>
            <a:lvl4pPr marL="2746874" indent="0" algn="ctr">
              <a:buNone/>
              <a:defRPr/>
            </a:lvl4pPr>
            <a:lvl5pPr marL="3662499" indent="0" algn="ctr">
              <a:buNone/>
              <a:defRPr/>
            </a:lvl5pPr>
            <a:lvl6pPr marL="4578122" indent="0" algn="ctr">
              <a:buNone/>
              <a:defRPr/>
            </a:lvl6pPr>
            <a:lvl7pPr marL="5493747" indent="0" algn="ctr">
              <a:buNone/>
              <a:defRPr/>
            </a:lvl7pPr>
            <a:lvl8pPr marL="6409374" indent="0" algn="ctr">
              <a:buNone/>
              <a:defRPr/>
            </a:lvl8pPr>
            <a:lvl9pPr marL="7324997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6"/>
            <a:ext cx="4123373" cy="1172878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8" y="550496"/>
            <a:ext cx="12064683" cy="1172878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7" y="8833198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7" y="5826225"/>
            <a:ext cx="15577185" cy="3006972"/>
          </a:xfrm>
        </p:spPr>
        <p:txBody>
          <a:bodyPr anchor="b"/>
          <a:lstStyle>
            <a:lvl1pPr marL="0" indent="0">
              <a:buNone/>
              <a:defRPr sz="3900"/>
            </a:lvl1pPr>
            <a:lvl2pPr marL="915623" indent="0">
              <a:buNone/>
              <a:defRPr sz="3700"/>
            </a:lvl2pPr>
            <a:lvl3pPr marL="1831252" indent="0">
              <a:buNone/>
              <a:defRPr sz="3200"/>
            </a:lvl3pPr>
            <a:lvl4pPr marL="2746874" indent="0">
              <a:buNone/>
              <a:defRPr sz="2800"/>
            </a:lvl4pPr>
            <a:lvl5pPr marL="3662499" indent="0">
              <a:buNone/>
              <a:defRPr sz="2800"/>
            </a:lvl5pPr>
            <a:lvl6pPr marL="4578122" indent="0">
              <a:buNone/>
              <a:defRPr sz="2800"/>
            </a:lvl6pPr>
            <a:lvl7pPr marL="5493747" indent="0">
              <a:buNone/>
              <a:defRPr sz="2800"/>
            </a:lvl7pPr>
            <a:lvl8pPr marL="6409374" indent="0">
              <a:buNone/>
              <a:defRPr sz="2800"/>
            </a:lvl8pPr>
            <a:lvl9pPr marL="7324997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8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6"/>
            <a:ext cx="809721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08" y="3076978"/>
            <a:ext cx="810039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08" y="4359316"/>
            <a:ext cx="810039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17" y="547304"/>
            <a:ext cx="6029161" cy="2329210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03"/>
            <a:ext cx="10244799" cy="11731970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17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3" y="9622315"/>
            <a:ext cx="10995660" cy="1135969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3" y="1228249"/>
            <a:ext cx="10995660" cy="8247698"/>
          </a:xfrm>
        </p:spPr>
        <p:txBody>
          <a:bodyPr/>
          <a:lstStyle>
            <a:lvl1pPr marL="0" indent="0">
              <a:buNone/>
              <a:defRPr sz="6500"/>
            </a:lvl1pPr>
            <a:lvl2pPr marL="915623" indent="0">
              <a:buNone/>
              <a:defRPr sz="5600"/>
            </a:lvl2pPr>
            <a:lvl3pPr marL="1831252" indent="0">
              <a:buNone/>
              <a:defRPr sz="4800"/>
            </a:lvl3pPr>
            <a:lvl4pPr marL="2746874" indent="0">
              <a:buNone/>
              <a:defRPr sz="3900"/>
            </a:lvl4pPr>
            <a:lvl5pPr marL="3662499" indent="0">
              <a:buNone/>
              <a:defRPr sz="3900"/>
            </a:lvl5pPr>
            <a:lvl6pPr marL="4578122" indent="0">
              <a:buNone/>
              <a:defRPr sz="3900"/>
            </a:lvl6pPr>
            <a:lvl7pPr marL="5493747" indent="0">
              <a:buNone/>
              <a:defRPr sz="3900"/>
            </a:lvl7pPr>
            <a:lvl8pPr marL="6409374" indent="0">
              <a:buNone/>
              <a:defRPr sz="3900"/>
            </a:lvl8pPr>
            <a:lvl9pPr marL="7324997" indent="0">
              <a:buNone/>
              <a:defRPr sz="39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3" y="10758282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50863"/>
            <a:ext cx="16494125" cy="22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206750"/>
            <a:ext cx="16494125" cy="907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0000" y="12993761"/>
            <a:ext cx="7722000" cy="53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 algn="ctr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A1F28FAA-F39F-4BAE-B803-CD283BF24F73}" type="slidenum">
              <a:rPr lang="sv-SE" altLang="sv-SE" smtClean="0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0" y="12265200"/>
            <a:ext cx="2153041" cy="1170000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101817"/>
            <a:ext cx="4680000" cy="396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0"/>
            <a:ext cx="183261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5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5pPr>
      <a:lvl6pPr marL="915623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6pPr>
      <a:lvl7pPr marL="1831252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7pPr>
      <a:lvl8pPr marL="2746874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8pPr>
      <a:lvl9pPr marL="3662499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9pPr>
    </p:titleStyle>
    <p:bodyStyle>
      <a:lvl1pPr marL="681038" indent="-68580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725" indent="-57150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4413" indent="-4556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8813" indent="-455613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4800" indent="-455613" algn="l" rtl="0" eaLnBrk="1" fontAlgn="base" hangingPunct="1">
        <a:spcBef>
          <a:spcPct val="20000"/>
        </a:spcBef>
        <a:spcAft>
          <a:spcPct val="0"/>
        </a:spcAft>
        <a:buChar char="»"/>
        <a:defRPr sz="3900" baseline="0">
          <a:solidFill>
            <a:srgbClr val="000000"/>
          </a:solidFill>
          <a:latin typeface="+mn-lt"/>
        </a:defRPr>
      </a:lvl5pPr>
      <a:lvl6pPr marL="503593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6pPr>
      <a:lvl7pPr marL="595155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7pPr>
      <a:lvl8pPr marL="6867184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8pPr>
      <a:lvl9pPr marL="7782808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5623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3125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68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62499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812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374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93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2499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4775" y="1040433"/>
            <a:ext cx="15576550" cy="2736304"/>
          </a:xfrm>
        </p:spPr>
        <p:txBody>
          <a:bodyPr/>
          <a:lstStyle/>
          <a:p>
            <a:pPr defTabSz="1827213"/>
            <a:r>
              <a:rPr lang="sv-SE" altLang="sv-SE" dirty="0" smtClean="0"/>
              <a:t>Points for </a:t>
            </a:r>
            <a:r>
              <a:rPr lang="sv-SE" altLang="sv-SE" dirty="0" err="1" smtClean="0"/>
              <a:t>discussion</a:t>
            </a:r>
            <a:endParaRPr lang="sv-SE" altLang="sv-SE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7963" y="3776737"/>
            <a:ext cx="12830175" cy="7524676"/>
          </a:xfrm>
        </p:spPr>
        <p:txBody>
          <a:bodyPr/>
          <a:lstStyle/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sv-SE" altLang="sv-SE" dirty="0" err="1" smtClean="0"/>
              <a:t>Cut</a:t>
            </a:r>
            <a:r>
              <a:rPr lang="sv-SE" altLang="sv-SE" dirty="0" smtClean="0"/>
              <a:t> off </a:t>
            </a:r>
            <a:r>
              <a:rPr lang="sv-SE" altLang="sv-SE" dirty="0" err="1" smtClean="0"/>
              <a:t>criteria</a:t>
            </a:r>
            <a:r>
              <a:rPr lang="sv-SE" altLang="sv-SE" dirty="0" smtClean="0"/>
              <a:t> – </a:t>
            </a:r>
            <a:r>
              <a:rPr lang="sv-SE" altLang="sv-SE" dirty="0" err="1" smtClean="0"/>
              <a:t>establishment</a:t>
            </a:r>
            <a:r>
              <a:rPr lang="sv-SE" altLang="sv-SE" dirty="0" smtClean="0"/>
              <a:t>, </a:t>
            </a:r>
            <a:r>
              <a:rPr lang="sv-SE" altLang="sv-SE" dirty="0" err="1" smtClean="0"/>
              <a:t>applicability</a:t>
            </a:r>
            <a:endParaRPr lang="sv-SE" altLang="sv-SE" dirty="0" smtClean="0"/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sv-SE" altLang="sv-SE" dirty="0" smtClean="0"/>
              <a:t>Public </a:t>
            </a:r>
            <a:r>
              <a:rPr lang="sv-SE" altLang="sv-SE" dirty="0" err="1" smtClean="0"/>
              <a:t>consultation</a:t>
            </a:r>
            <a:endParaRPr lang="sv-SE" altLang="sv-SE" dirty="0" smtClean="0"/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sv-SE" altLang="sv-SE" dirty="0" smtClean="0"/>
              <a:t>Team </a:t>
            </a:r>
            <a:r>
              <a:rPr lang="sv-SE" altLang="sv-SE" dirty="0" err="1" smtClean="0"/>
              <a:t>training</a:t>
            </a:r>
            <a:endParaRPr lang="sv-SE" altLang="sv-SE" dirty="0" smtClean="0"/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sv-SE" altLang="sv-SE" dirty="0" smtClean="0"/>
              <a:t>Ranking of </a:t>
            </a:r>
            <a:r>
              <a:rPr lang="sv-SE" altLang="sv-SE" dirty="0" err="1" smtClean="0"/>
              <a:t>registered</a:t>
            </a:r>
            <a:r>
              <a:rPr lang="sv-SE" altLang="sv-SE" dirty="0" smtClean="0"/>
              <a:t> </a:t>
            </a:r>
            <a:r>
              <a:rPr lang="sv-SE" altLang="sv-SE" dirty="0" err="1" smtClean="0"/>
              <a:t>products</a:t>
            </a:r>
            <a:endParaRPr lang="sv-SE" altLang="sv-SE" dirty="0" smtClean="0"/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sv-SE" altLang="sv-SE" dirty="0" err="1" smtClean="0"/>
              <a:t>Occupational</a:t>
            </a:r>
            <a:r>
              <a:rPr lang="sv-SE" altLang="sv-SE" dirty="0" smtClean="0"/>
              <a:t> exposure </a:t>
            </a:r>
            <a:r>
              <a:rPr lang="sv-SE" altLang="sv-SE" dirty="0" err="1" smtClean="0"/>
              <a:t>model</a:t>
            </a:r>
            <a:r>
              <a:rPr lang="sv-SE" altLang="sv-SE" dirty="0" smtClean="0"/>
              <a:t> </a:t>
            </a:r>
            <a:r>
              <a:rPr lang="sv-SE" altLang="sv-SE" dirty="0" err="1" smtClean="0"/>
              <a:t>that</a:t>
            </a:r>
            <a:r>
              <a:rPr lang="sv-SE" altLang="sv-SE" dirty="0" smtClean="0"/>
              <a:t> </a:t>
            </a:r>
            <a:r>
              <a:rPr lang="sv-SE" altLang="sv-SE" dirty="0" err="1" smtClean="0"/>
              <a:t>reflects</a:t>
            </a:r>
            <a:r>
              <a:rPr lang="sv-SE" altLang="sv-SE" dirty="0" smtClean="0"/>
              <a:t> the </a:t>
            </a:r>
            <a:r>
              <a:rPr lang="sv-SE" altLang="sv-SE" dirty="0" err="1" smtClean="0"/>
              <a:t>conditions</a:t>
            </a:r>
            <a:r>
              <a:rPr lang="sv-SE" altLang="sv-SE" dirty="0" smtClean="0"/>
              <a:t> of </a:t>
            </a:r>
            <a:r>
              <a:rPr lang="sv-SE" altLang="sv-SE" dirty="0" err="1" smtClean="0"/>
              <a:t>tropical</a:t>
            </a:r>
            <a:r>
              <a:rPr lang="sv-SE" altLang="sv-SE" dirty="0" smtClean="0"/>
              <a:t> </a:t>
            </a:r>
            <a:r>
              <a:rPr lang="sv-SE" altLang="sv-SE" dirty="0" err="1" smtClean="0"/>
              <a:t>agriculture</a:t>
            </a:r>
            <a:endParaRPr lang="sv-SE" altLang="sv-SE" dirty="0" smtClean="0"/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sv-SE" altLang="sv-SE" dirty="0" err="1" smtClean="0"/>
              <a:t>Dietary</a:t>
            </a:r>
            <a:r>
              <a:rPr lang="sv-SE" altLang="sv-SE" dirty="0" smtClean="0"/>
              <a:t> risk </a:t>
            </a:r>
            <a:r>
              <a:rPr lang="sv-SE" altLang="sv-SE" dirty="0" err="1" smtClean="0"/>
              <a:t>assessment</a:t>
            </a:r>
            <a:endParaRPr lang="sv-SE" alt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MENUOPEN" val="True"/>
</p:tagLst>
</file>

<file path=ppt/theme/theme1.xml><?xml version="1.0" encoding="utf-8"?>
<a:theme xmlns:a="http://schemas.openxmlformats.org/drawingml/2006/main" name="Alt1-Trade-ppt-mall sv-eng-1440x1080(2014-02-03)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8</TotalTime>
  <Words>31</Words>
  <Application>Microsoft Office PowerPoint</Application>
  <PresentationFormat>Anpassad</PresentationFormat>
  <Paragraphs>7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Alt1-Trade-ppt-mall sv-eng-1440x1080(2014-02-03)</vt:lpstr>
      <vt:lpstr>Points for discussion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Points for discussion</dc:title>
  <dc:creator>Helena Casabona</dc:creator>
  <cp:lastModifiedBy>Helena Casabona</cp:lastModifiedBy>
  <cp:revision>2</cp:revision>
  <dcterms:created xsi:type="dcterms:W3CDTF">2016-03-17T00:49:59Z</dcterms:created>
  <dcterms:modified xsi:type="dcterms:W3CDTF">2016-03-17T00:58:25Z</dcterms:modified>
</cp:coreProperties>
</file>