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326100" cy="13746163"/>
  <p:notesSz cx="6858000" cy="9144000"/>
  <p:custDataLst>
    <p:tags r:id="rId4"/>
  </p:custDataLst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26" d="100"/>
          <a:sy n="26" d="100"/>
        </p:scale>
        <p:origin x="1234" y="48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47E72-4C63-4A7B-9F9E-1AF67CEA9774}" type="datetimeFigureOut">
              <a:rPr lang="sv-SE" smtClean="0"/>
              <a:t>2016-03-18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301C-C0DC-4EE4-9EE6-4E7866C55F4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00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0000" y="12993761"/>
            <a:ext cx="7722000" cy="5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ctr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A1F28FAA-F39F-4BAE-B803-CD283BF24F73}" type="slidenum">
              <a:rPr lang="sv-SE" altLang="sv-SE" smtClean="0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101817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4775" y="1328465"/>
            <a:ext cx="15576550" cy="2736304"/>
          </a:xfrm>
        </p:spPr>
        <p:txBody>
          <a:bodyPr/>
          <a:lstStyle/>
          <a:p>
            <a:pPr defTabSz="1827213"/>
            <a:r>
              <a:rPr lang="sv-SE" altLang="sv-SE" dirty="0" err="1" smtClean="0"/>
              <a:t>Evaluation</a:t>
            </a:r>
            <a:r>
              <a:rPr lang="sv-SE" altLang="sv-SE" dirty="0" smtClean="0"/>
              <a:t> of the WS</a:t>
            </a:r>
            <a:endParaRPr lang="sv-SE" altLang="sv-SE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4064769"/>
            <a:ext cx="12830175" cy="7236644"/>
          </a:xfrm>
        </p:spPr>
        <p:txBody>
          <a:bodyPr/>
          <a:lstStyle/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What part of the training was most valuable to you?</a:t>
            </a:r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Were there any topics not adequately covered?</a:t>
            </a:r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Was the time sufficient?</a:t>
            </a:r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On what topics would you benefit from more training?</a:t>
            </a:r>
          </a:p>
          <a:p>
            <a:pPr marL="685800" indent="-685800" algn="l" defTabSz="1827213">
              <a:buFont typeface="Arial" panose="020B0604020202020204" pitchFamily="34" charset="0"/>
              <a:buChar char="•"/>
            </a:pPr>
            <a:r>
              <a:rPr lang="en-US" altLang="sv-SE" dirty="0" smtClean="0"/>
              <a:t>Any suggestions for improving the quality of training? </a:t>
            </a:r>
            <a:endParaRPr lang="en-US" alt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MENUOPEN" val="True"/>
</p:tagLst>
</file>

<file path=ppt/theme/theme1.xml><?xml version="1.0" encoding="utf-8"?>
<a:theme xmlns:a="http://schemas.openxmlformats.org/drawingml/2006/main" name="Alt1-Trade-ppt-mall sv-eng-1440x1080(2014-02-03)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3</TotalTime>
  <Words>47</Words>
  <Application>Microsoft Office PowerPoint</Application>
  <PresentationFormat>Anpassad</PresentationFormat>
  <Paragraphs>6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Alt1-Trade-ppt-mall sv-eng-1440x1080(2014-02-03)</vt:lpstr>
      <vt:lpstr>Evaluation of the WS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WS</dc:title>
  <dc:creator>Helena Casabona</dc:creator>
  <cp:lastModifiedBy>Helena Casabona</cp:lastModifiedBy>
  <cp:revision>1</cp:revision>
  <dcterms:created xsi:type="dcterms:W3CDTF">2016-03-18T11:28:48Z</dcterms:created>
  <dcterms:modified xsi:type="dcterms:W3CDTF">2016-03-18T11:32:09Z</dcterms:modified>
</cp:coreProperties>
</file>