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12192000" cy="6858000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6C6279-E07A-47A8-B84D-13FD96D983D0}" type="datetimeFigureOut">
              <a:rPr lang="sv-SE" smtClean="0"/>
              <a:t>2016-03-15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B91E10-1627-4906-AB0A-514C342D250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60791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Platshållare för bildobjekt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22275" y="1241425"/>
            <a:ext cx="5953125" cy="3349625"/>
          </a:xfrm>
          <a:ln/>
        </p:spPr>
      </p:sp>
      <p:sp>
        <p:nvSpPr>
          <p:cNvPr id="31747" name="Platshållare för anteckninga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v-SE" smtClean="0"/>
          </a:p>
        </p:txBody>
      </p:sp>
      <p:sp>
        <p:nvSpPr>
          <p:cNvPr id="31748" name="Platshållare för bild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0054A3-A6DF-4975-A1ED-BB9A455E9186}" type="slidenum">
              <a:rPr lang="sv-SE" smtClean="0">
                <a:solidFill>
                  <a:prstClr val="black"/>
                </a:solidFill>
              </a:rPr>
              <a:pPr/>
              <a:t>1</a:t>
            </a:fld>
            <a:endParaRPr lang="sv-SE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441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914403" y="2130432"/>
            <a:ext cx="103632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6601" indent="0" algn="ctr">
              <a:buNone/>
              <a:defRPr/>
            </a:lvl2pPr>
            <a:lvl3pPr marL="913207" indent="0" algn="ctr">
              <a:buNone/>
              <a:defRPr/>
            </a:lvl3pPr>
            <a:lvl4pPr marL="1369808" indent="0" algn="ctr">
              <a:buNone/>
              <a:defRPr/>
            </a:lvl4pPr>
            <a:lvl5pPr marL="1826412" indent="0" algn="ctr">
              <a:buNone/>
              <a:defRPr/>
            </a:lvl5pPr>
            <a:lvl6pPr marL="2283012" indent="0" algn="ctr">
              <a:buNone/>
              <a:defRPr/>
            </a:lvl6pPr>
            <a:lvl7pPr marL="2739614" indent="0" algn="ctr">
              <a:buNone/>
              <a:defRPr/>
            </a:lvl7pPr>
            <a:lvl8pPr marL="3196219" indent="0" algn="ctr">
              <a:buNone/>
              <a:defRPr/>
            </a:lvl8pPr>
            <a:lvl9pPr marL="3652822" indent="0" algn="ctr">
              <a:buNone/>
              <a:defRPr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04382-E439-4561-BED2-631D5ED29EEB}" type="slidenum">
              <a:rPr lang="sv-SE" altLang="sv-S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v-SE" altLang="sv-S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066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BD4F0-50CF-4AFA-8298-21ADD55BA833}" type="slidenum">
              <a:rPr lang="sv-SE" altLang="sv-S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v-SE" altLang="sv-S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928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8839201" y="274646"/>
            <a:ext cx="27432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09603" y="274646"/>
            <a:ext cx="80264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6EAB3-24F6-4C29-9CA9-B056A3BFD83D}" type="slidenum">
              <a:rPr lang="sv-SE" altLang="sv-S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v-SE" altLang="sv-S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520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D1E5F-148F-4713-B10A-99A9D7E7AE7D}" type="slidenum">
              <a:rPr lang="sv-SE" altLang="sv-S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v-SE" altLang="sv-S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0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963087" y="4406914"/>
            <a:ext cx="10363200" cy="1362075"/>
          </a:xfrm>
        </p:spPr>
        <p:txBody>
          <a:bodyPr anchor="t"/>
          <a:lstStyle>
            <a:lvl1pPr algn="l">
              <a:defRPr sz="3991" b="0" cap="all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963087" y="2906722"/>
            <a:ext cx="10363200" cy="1500187"/>
          </a:xfrm>
        </p:spPr>
        <p:txBody>
          <a:bodyPr anchor="b"/>
          <a:lstStyle>
            <a:lvl1pPr marL="0" indent="0">
              <a:buNone/>
              <a:defRPr sz="1896"/>
            </a:lvl1pPr>
            <a:lvl2pPr marL="456601" indent="0">
              <a:buNone/>
              <a:defRPr sz="1796"/>
            </a:lvl2pPr>
            <a:lvl3pPr marL="913207" indent="0">
              <a:buNone/>
              <a:defRPr sz="1596"/>
            </a:lvl3pPr>
            <a:lvl4pPr marL="1369808" indent="0">
              <a:buNone/>
              <a:defRPr sz="1397"/>
            </a:lvl4pPr>
            <a:lvl5pPr marL="1826412" indent="0">
              <a:buNone/>
              <a:defRPr sz="1397"/>
            </a:lvl5pPr>
            <a:lvl6pPr marL="2283012" indent="0">
              <a:buNone/>
              <a:defRPr sz="1397"/>
            </a:lvl6pPr>
            <a:lvl7pPr marL="2739614" indent="0">
              <a:buNone/>
              <a:defRPr sz="1397"/>
            </a:lvl7pPr>
            <a:lvl8pPr marL="3196219" indent="0">
              <a:buNone/>
              <a:defRPr sz="1397"/>
            </a:lvl8pPr>
            <a:lvl9pPr marL="3652822" indent="0">
              <a:buNone/>
              <a:defRPr sz="1397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458F7-DFA7-4DB3-8E35-6118D7CC8B28}" type="slidenum">
              <a:rPr lang="sv-SE" altLang="sv-S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v-SE" altLang="sv-S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41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09603" y="1600206"/>
            <a:ext cx="5384800" cy="4525963"/>
          </a:xfrm>
        </p:spPr>
        <p:txBody>
          <a:bodyPr/>
          <a:lstStyle>
            <a:lvl1pPr>
              <a:defRPr sz="2795"/>
            </a:lvl1pPr>
            <a:lvl2pPr>
              <a:defRPr sz="2395"/>
            </a:lvl2pPr>
            <a:lvl3pPr>
              <a:defRPr sz="1896"/>
            </a:lvl3pPr>
            <a:lvl4pPr>
              <a:defRPr sz="1796"/>
            </a:lvl4pPr>
            <a:lvl5pPr>
              <a:defRPr sz="1796"/>
            </a:lvl5pPr>
            <a:lvl6pPr>
              <a:defRPr sz="1796"/>
            </a:lvl6pPr>
            <a:lvl7pPr>
              <a:defRPr sz="1796"/>
            </a:lvl7pPr>
            <a:lvl8pPr>
              <a:defRPr sz="1796"/>
            </a:lvl8pPr>
            <a:lvl9pPr>
              <a:defRPr sz="1796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97601" y="1600206"/>
            <a:ext cx="5384800" cy="4525963"/>
          </a:xfrm>
        </p:spPr>
        <p:txBody>
          <a:bodyPr/>
          <a:lstStyle>
            <a:lvl1pPr>
              <a:defRPr sz="2795"/>
            </a:lvl1pPr>
            <a:lvl2pPr>
              <a:defRPr sz="2395"/>
            </a:lvl2pPr>
            <a:lvl3pPr>
              <a:defRPr sz="1896"/>
            </a:lvl3pPr>
            <a:lvl4pPr>
              <a:defRPr sz="1796"/>
            </a:lvl4pPr>
            <a:lvl5pPr>
              <a:defRPr sz="1796"/>
            </a:lvl5pPr>
            <a:lvl6pPr>
              <a:defRPr sz="1796"/>
            </a:lvl6pPr>
            <a:lvl7pPr>
              <a:defRPr sz="1796"/>
            </a:lvl7pPr>
            <a:lvl8pPr>
              <a:defRPr sz="1796"/>
            </a:lvl8pPr>
            <a:lvl9pPr>
              <a:defRPr sz="1796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C66AA-FF18-4736-87A4-DEE46B112A73}" type="slidenum">
              <a:rPr lang="sv-SE" altLang="sv-S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v-SE" altLang="sv-S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074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395" b="0"/>
            </a:lvl1pPr>
            <a:lvl2pPr marL="456601" indent="0">
              <a:buNone/>
              <a:defRPr sz="1896" b="1"/>
            </a:lvl2pPr>
            <a:lvl3pPr marL="913207" indent="0">
              <a:buNone/>
              <a:defRPr sz="1796" b="1"/>
            </a:lvl3pPr>
            <a:lvl4pPr marL="1369808" indent="0">
              <a:buNone/>
              <a:defRPr sz="1596" b="1"/>
            </a:lvl4pPr>
            <a:lvl5pPr marL="1826412" indent="0">
              <a:buNone/>
              <a:defRPr sz="1596" b="1"/>
            </a:lvl5pPr>
            <a:lvl6pPr marL="2283012" indent="0">
              <a:buNone/>
              <a:defRPr sz="1596" b="1"/>
            </a:lvl6pPr>
            <a:lvl7pPr marL="2739614" indent="0">
              <a:buNone/>
              <a:defRPr sz="1596" b="1"/>
            </a:lvl7pPr>
            <a:lvl8pPr marL="3196219" indent="0">
              <a:buNone/>
              <a:defRPr sz="1596" b="1"/>
            </a:lvl8pPr>
            <a:lvl9pPr marL="3652822" indent="0">
              <a:buNone/>
              <a:defRPr sz="1596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395"/>
            </a:lvl1pPr>
            <a:lvl2pPr>
              <a:defRPr sz="1896"/>
            </a:lvl2pPr>
            <a:lvl3pPr>
              <a:defRPr sz="1796"/>
            </a:lvl3pPr>
            <a:lvl4pPr>
              <a:defRPr sz="1596"/>
            </a:lvl4pPr>
            <a:lvl5pPr>
              <a:defRPr sz="1596"/>
            </a:lvl5pPr>
            <a:lvl6pPr>
              <a:defRPr sz="1596"/>
            </a:lvl6pPr>
            <a:lvl7pPr>
              <a:defRPr sz="1596"/>
            </a:lvl7pPr>
            <a:lvl8pPr>
              <a:defRPr sz="1596"/>
            </a:lvl8pPr>
            <a:lvl9pPr>
              <a:defRPr sz="1596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193373" y="1535113"/>
            <a:ext cx="5389035" cy="639762"/>
          </a:xfrm>
        </p:spPr>
        <p:txBody>
          <a:bodyPr anchor="b"/>
          <a:lstStyle>
            <a:lvl1pPr marL="0" indent="0">
              <a:buNone/>
              <a:defRPr sz="2395" b="0"/>
            </a:lvl1pPr>
            <a:lvl2pPr marL="456601" indent="0">
              <a:buNone/>
              <a:defRPr sz="1896" b="1"/>
            </a:lvl2pPr>
            <a:lvl3pPr marL="913207" indent="0">
              <a:buNone/>
              <a:defRPr sz="1796" b="1"/>
            </a:lvl3pPr>
            <a:lvl4pPr marL="1369808" indent="0">
              <a:buNone/>
              <a:defRPr sz="1596" b="1"/>
            </a:lvl4pPr>
            <a:lvl5pPr marL="1826412" indent="0">
              <a:buNone/>
              <a:defRPr sz="1596" b="1"/>
            </a:lvl5pPr>
            <a:lvl6pPr marL="2283012" indent="0">
              <a:buNone/>
              <a:defRPr sz="1596" b="1"/>
            </a:lvl6pPr>
            <a:lvl7pPr marL="2739614" indent="0">
              <a:buNone/>
              <a:defRPr sz="1596" b="1"/>
            </a:lvl7pPr>
            <a:lvl8pPr marL="3196219" indent="0">
              <a:buNone/>
              <a:defRPr sz="1596" b="1"/>
            </a:lvl8pPr>
            <a:lvl9pPr marL="3652822" indent="0">
              <a:buNone/>
              <a:defRPr sz="1596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193373" y="2174875"/>
            <a:ext cx="5389035" cy="3951288"/>
          </a:xfrm>
        </p:spPr>
        <p:txBody>
          <a:bodyPr/>
          <a:lstStyle>
            <a:lvl1pPr>
              <a:defRPr sz="2395"/>
            </a:lvl1pPr>
            <a:lvl2pPr>
              <a:defRPr sz="1896"/>
            </a:lvl2pPr>
            <a:lvl3pPr>
              <a:defRPr sz="1796"/>
            </a:lvl3pPr>
            <a:lvl4pPr>
              <a:defRPr sz="1596"/>
            </a:lvl4pPr>
            <a:lvl5pPr>
              <a:defRPr sz="1596"/>
            </a:lvl5pPr>
            <a:lvl6pPr>
              <a:defRPr sz="1596"/>
            </a:lvl6pPr>
            <a:lvl7pPr>
              <a:defRPr sz="1596"/>
            </a:lvl7pPr>
            <a:lvl8pPr>
              <a:defRPr sz="1596"/>
            </a:lvl8pPr>
            <a:lvl9pPr>
              <a:defRPr sz="1596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28FD8-57E0-4B70-88D5-8875D957EC57}" type="slidenum">
              <a:rPr lang="sv-SE" altLang="sv-S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v-SE" altLang="sv-S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511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55E09-1412-41B3-B933-95AB9CAD1CF7}" type="slidenum">
              <a:rPr lang="sv-SE" altLang="sv-S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v-SE" altLang="sv-S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776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BE698-7EB9-4CAE-A59A-634C74D3621A}" type="slidenum">
              <a:rPr lang="sv-SE" altLang="sv-S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v-SE" altLang="sv-S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41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09614" y="273051"/>
            <a:ext cx="4011084" cy="1162050"/>
          </a:xfrm>
        </p:spPr>
        <p:txBody>
          <a:bodyPr anchor="b"/>
          <a:lstStyle>
            <a:lvl1pPr algn="l">
              <a:defRPr sz="1896" b="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3113"/>
          </a:xfrm>
        </p:spPr>
        <p:txBody>
          <a:bodyPr/>
          <a:lstStyle>
            <a:lvl1pPr>
              <a:defRPr sz="3193"/>
            </a:lvl1pPr>
            <a:lvl2pPr>
              <a:defRPr sz="2795"/>
            </a:lvl2pPr>
            <a:lvl3pPr>
              <a:defRPr sz="2395"/>
            </a:lvl3pPr>
            <a:lvl4pPr>
              <a:defRPr sz="1896"/>
            </a:lvl4pPr>
            <a:lvl5pPr>
              <a:defRPr sz="1896"/>
            </a:lvl5pPr>
            <a:lvl6pPr>
              <a:defRPr sz="1896"/>
            </a:lvl6pPr>
            <a:lvl7pPr>
              <a:defRPr sz="1896"/>
            </a:lvl7pPr>
            <a:lvl8pPr>
              <a:defRPr sz="1896"/>
            </a:lvl8pPr>
            <a:lvl9pPr>
              <a:defRPr sz="1896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609614" y="1435108"/>
            <a:ext cx="4011084" cy="4691063"/>
          </a:xfrm>
        </p:spPr>
        <p:txBody>
          <a:bodyPr/>
          <a:lstStyle>
            <a:lvl1pPr marL="0" indent="0">
              <a:buNone/>
              <a:defRPr sz="1397"/>
            </a:lvl1pPr>
            <a:lvl2pPr marL="456601" indent="0">
              <a:buNone/>
              <a:defRPr sz="1197"/>
            </a:lvl2pPr>
            <a:lvl3pPr marL="913207" indent="0">
              <a:buNone/>
              <a:defRPr sz="999"/>
            </a:lvl3pPr>
            <a:lvl4pPr marL="1369808" indent="0">
              <a:buNone/>
              <a:defRPr sz="899"/>
            </a:lvl4pPr>
            <a:lvl5pPr marL="1826412" indent="0">
              <a:buNone/>
              <a:defRPr sz="899"/>
            </a:lvl5pPr>
            <a:lvl6pPr marL="2283012" indent="0">
              <a:buNone/>
              <a:defRPr sz="899"/>
            </a:lvl6pPr>
            <a:lvl7pPr marL="2739614" indent="0">
              <a:buNone/>
              <a:defRPr sz="899"/>
            </a:lvl7pPr>
            <a:lvl8pPr marL="3196219" indent="0">
              <a:buNone/>
              <a:defRPr sz="899"/>
            </a:lvl8pPr>
            <a:lvl9pPr marL="3652822" indent="0">
              <a:buNone/>
              <a:defRPr sz="899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2E2EB-2746-4407-A78B-E7CE695FA74B}" type="slidenum">
              <a:rPr lang="sv-SE" altLang="sv-S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v-SE" altLang="sv-S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455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 anchor="b"/>
          <a:lstStyle>
            <a:lvl1pPr algn="l">
              <a:defRPr sz="1896" b="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2389717" y="612777"/>
            <a:ext cx="7315200" cy="4114800"/>
          </a:xfrm>
        </p:spPr>
        <p:txBody>
          <a:bodyPr/>
          <a:lstStyle>
            <a:lvl1pPr marL="0" indent="0">
              <a:buNone/>
              <a:defRPr sz="3193"/>
            </a:lvl1pPr>
            <a:lvl2pPr marL="456601" indent="0">
              <a:buNone/>
              <a:defRPr sz="2795"/>
            </a:lvl2pPr>
            <a:lvl3pPr marL="913207" indent="0">
              <a:buNone/>
              <a:defRPr sz="2395"/>
            </a:lvl3pPr>
            <a:lvl4pPr marL="1369808" indent="0">
              <a:buNone/>
              <a:defRPr sz="1896"/>
            </a:lvl4pPr>
            <a:lvl5pPr marL="1826412" indent="0">
              <a:buNone/>
              <a:defRPr sz="1896"/>
            </a:lvl5pPr>
            <a:lvl6pPr marL="2283012" indent="0">
              <a:buNone/>
              <a:defRPr sz="1896"/>
            </a:lvl6pPr>
            <a:lvl7pPr marL="2739614" indent="0">
              <a:buNone/>
              <a:defRPr sz="1896"/>
            </a:lvl7pPr>
            <a:lvl8pPr marL="3196219" indent="0">
              <a:buNone/>
              <a:defRPr sz="1896"/>
            </a:lvl8pPr>
            <a:lvl9pPr marL="3652822" indent="0">
              <a:buNone/>
              <a:defRPr sz="1896"/>
            </a:lvl9pPr>
          </a:lstStyle>
          <a:p>
            <a:pPr lvl="0"/>
            <a:r>
              <a:rPr lang="sv-SE" noProof="0" smtClean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397"/>
            </a:lvl1pPr>
            <a:lvl2pPr marL="456601" indent="0">
              <a:buNone/>
              <a:defRPr sz="1197"/>
            </a:lvl2pPr>
            <a:lvl3pPr marL="913207" indent="0">
              <a:buNone/>
              <a:defRPr sz="999"/>
            </a:lvl3pPr>
            <a:lvl4pPr marL="1369808" indent="0">
              <a:buNone/>
              <a:defRPr sz="899"/>
            </a:lvl4pPr>
            <a:lvl5pPr marL="1826412" indent="0">
              <a:buNone/>
              <a:defRPr sz="899"/>
            </a:lvl5pPr>
            <a:lvl6pPr marL="2283012" indent="0">
              <a:buNone/>
              <a:defRPr sz="899"/>
            </a:lvl6pPr>
            <a:lvl7pPr marL="2739614" indent="0">
              <a:buNone/>
              <a:defRPr sz="899"/>
            </a:lvl7pPr>
            <a:lvl8pPr marL="3196219" indent="0">
              <a:buNone/>
              <a:defRPr sz="899"/>
            </a:lvl8pPr>
            <a:lvl9pPr marL="3652822" indent="0">
              <a:buNone/>
              <a:defRPr sz="899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C4A72F-5940-4761-B581-143969BDF391}" type="slidenum">
              <a:rPr lang="sv-SE" altLang="sv-S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v-SE" altLang="sv-S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77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t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kemikalieinspektionen.se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395" y="274827"/>
            <a:ext cx="10973223" cy="1142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050" tIns="91520" rIns="183050" bIns="915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 dirty="0" smtClean="0"/>
              <a:t>Klicka här för att ändra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395" y="1599863"/>
            <a:ext cx="10973223" cy="4527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050" tIns="91520" rIns="183050" bIns="915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 dirty="0" smtClean="0"/>
              <a:t>Klicka här för att ändra format på bakgrundstexten</a:t>
            </a:r>
          </a:p>
          <a:p>
            <a:pPr lvl="1"/>
            <a:r>
              <a:rPr lang="sv-SE" altLang="sv-SE" dirty="0" smtClean="0"/>
              <a:t>Nivå två</a:t>
            </a:r>
          </a:p>
          <a:p>
            <a:pPr lvl="2"/>
            <a:r>
              <a:rPr lang="sv-SE" altLang="sv-SE" dirty="0" smtClean="0"/>
              <a:t>Nivå tre</a:t>
            </a:r>
          </a:p>
          <a:p>
            <a:pPr lvl="3"/>
            <a:r>
              <a:rPr lang="sv-SE" altLang="sv-SE" dirty="0" smtClean="0"/>
              <a:t>Nivå fyra</a:t>
            </a:r>
          </a:p>
          <a:p>
            <a:pPr lvl="4"/>
            <a:r>
              <a:rPr lang="sv-SE" altLang="sv-SE" dirty="0" smtClean="0"/>
              <a:t>Nivå fem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395" y="6244992"/>
            <a:ext cx="2845223" cy="476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050" tIns="91520" rIns="183050" bIns="91520" numCol="1" anchor="t" anchorCtr="0" compatLnSpc="1">
            <a:prstTxWarp prst="textNoShape">
              <a:avLst/>
            </a:prstTxWarp>
          </a:bodyPr>
          <a:lstStyle>
            <a:lvl1pPr>
              <a:defRPr sz="1397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sv-SE" altLang="sv-SE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395" y="6244992"/>
            <a:ext cx="2845223" cy="476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050" tIns="91520" rIns="183050" bIns="91520" numCol="1" anchor="t" anchorCtr="0" compatLnSpc="1">
            <a:prstTxWarp prst="textNoShape">
              <a:avLst/>
            </a:prstTxWarp>
          </a:bodyPr>
          <a:lstStyle>
            <a:lvl1pPr algn="r">
              <a:defRPr sz="1397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F28FAA-F39F-4BAE-B803-CD283BF24F73}" type="slidenum">
              <a:rPr lang="sv-SE" altLang="sv-S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sv-SE" altLang="sv-SE">
              <a:solidFill>
                <a:srgbClr val="000000"/>
              </a:solidFill>
            </a:endParaRPr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891" y="6119143"/>
            <a:ext cx="1432376" cy="583716"/>
          </a:xfrm>
          <a:prstGeom prst="rect">
            <a:avLst/>
          </a:prstGeom>
        </p:spPr>
      </p:pic>
      <p:pic>
        <p:nvPicPr>
          <p:cNvPr id="4" name="Bildobjekt 3">
            <a:hlinkClick r:id="rId14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07" y="6505294"/>
            <a:ext cx="3113515" cy="197566"/>
          </a:xfrm>
          <a:prstGeom prst="rect">
            <a:avLst/>
          </a:prstGeom>
        </p:spPr>
      </p:pic>
      <p:sp>
        <p:nvSpPr>
          <p:cNvPr id="5" name="Rektangel 4"/>
          <p:cNvSpPr/>
          <p:nvPr/>
        </p:nvSpPr>
        <p:spPr>
          <a:xfrm>
            <a:off x="0" y="6"/>
            <a:ext cx="12192000" cy="8980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600" tIns="22803" rIns="45600" bIns="22803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v-SE" sz="899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927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193" baseline="0">
          <a:solidFill>
            <a:srgbClr val="FF82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193">
          <a:solidFill>
            <a:srgbClr val="FF99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193">
          <a:solidFill>
            <a:srgbClr val="FF99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193">
          <a:solidFill>
            <a:srgbClr val="FF99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193">
          <a:solidFill>
            <a:srgbClr val="FF9900"/>
          </a:solidFill>
          <a:latin typeface="Arial" charset="0"/>
        </a:defRPr>
      </a:lvl5pPr>
      <a:lvl6pPr marL="456601" algn="ctr" rtl="0" eaLnBrk="1" fontAlgn="base" hangingPunct="1">
        <a:spcBef>
          <a:spcPct val="0"/>
        </a:spcBef>
        <a:spcAft>
          <a:spcPct val="0"/>
        </a:spcAft>
        <a:defRPr sz="3193">
          <a:solidFill>
            <a:schemeClr val="tx2"/>
          </a:solidFill>
          <a:latin typeface="Arial" charset="0"/>
        </a:defRPr>
      </a:lvl6pPr>
      <a:lvl7pPr marL="913207" algn="ctr" rtl="0" eaLnBrk="1" fontAlgn="base" hangingPunct="1">
        <a:spcBef>
          <a:spcPct val="0"/>
        </a:spcBef>
        <a:spcAft>
          <a:spcPct val="0"/>
        </a:spcAft>
        <a:defRPr sz="3193">
          <a:solidFill>
            <a:schemeClr val="tx2"/>
          </a:solidFill>
          <a:latin typeface="Arial" charset="0"/>
        </a:defRPr>
      </a:lvl7pPr>
      <a:lvl8pPr marL="1369808" algn="ctr" rtl="0" eaLnBrk="1" fontAlgn="base" hangingPunct="1">
        <a:spcBef>
          <a:spcPct val="0"/>
        </a:spcBef>
        <a:spcAft>
          <a:spcPct val="0"/>
        </a:spcAft>
        <a:defRPr sz="3193">
          <a:solidFill>
            <a:schemeClr val="tx2"/>
          </a:solidFill>
          <a:latin typeface="Arial" charset="0"/>
        </a:defRPr>
      </a:lvl8pPr>
      <a:lvl9pPr marL="1826412" algn="ctr" rtl="0" eaLnBrk="1" fontAlgn="base" hangingPunct="1">
        <a:spcBef>
          <a:spcPct val="0"/>
        </a:spcBef>
        <a:spcAft>
          <a:spcPct val="0"/>
        </a:spcAft>
        <a:defRPr sz="3193">
          <a:solidFill>
            <a:schemeClr val="tx2"/>
          </a:solidFill>
          <a:latin typeface="Arial" charset="0"/>
        </a:defRPr>
      </a:lvl9pPr>
    </p:titleStyle>
    <p:bodyStyle>
      <a:lvl1pPr marL="339621" indent="-341994" algn="l" rtl="0" eaLnBrk="1" fontAlgn="base" hangingPunct="1">
        <a:spcBef>
          <a:spcPct val="20000"/>
        </a:spcBef>
        <a:spcAft>
          <a:spcPct val="0"/>
        </a:spcAft>
        <a:buChar char="•"/>
        <a:defRPr sz="2395" baseline="0">
          <a:solidFill>
            <a:srgbClr val="000000"/>
          </a:solidFill>
          <a:latin typeface="+mn-lt"/>
          <a:ea typeface="+mn-ea"/>
          <a:cs typeface="+mn-cs"/>
        </a:defRPr>
      </a:lvl1pPr>
      <a:lvl2pPr marL="739406" indent="-284994" algn="l" rtl="0" eaLnBrk="1" fontAlgn="base" hangingPunct="1">
        <a:spcBef>
          <a:spcPct val="20000"/>
        </a:spcBef>
        <a:spcAft>
          <a:spcPct val="0"/>
        </a:spcAft>
        <a:buChar char="–"/>
        <a:defRPr sz="2395" baseline="0">
          <a:solidFill>
            <a:srgbClr val="000000"/>
          </a:solidFill>
          <a:latin typeface="+mn-lt"/>
        </a:defRPr>
      </a:lvl2pPr>
      <a:lvl3pPr marL="1139190" indent="-227204" algn="l" rtl="0" eaLnBrk="1" fontAlgn="base" hangingPunct="1">
        <a:spcBef>
          <a:spcPct val="20000"/>
        </a:spcBef>
        <a:spcAft>
          <a:spcPct val="0"/>
        </a:spcAft>
        <a:buChar char="•"/>
        <a:defRPr sz="2395" baseline="0">
          <a:solidFill>
            <a:srgbClr val="000000"/>
          </a:solidFill>
          <a:latin typeface="+mn-lt"/>
        </a:defRPr>
      </a:lvl3pPr>
      <a:lvl4pPr marL="1595180" indent="-227204" algn="l" rtl="0" eaLnBrk="1" fontAlgn="base" hangingPunct="1">
        <a:spcBef>
          <a:spcPct val="20000"/>
        </a:spcBef>
        <a:spcAft>
          <a:spcPct val="0"/>
        </a:spcAft>
        <a:buChar char="–"/>
        <a:defRPr sz="2395" baseline="0">
          <a:solidFill>
            <a:srgbClr val="000000"/>
          </a:solidFill>
          <a:latin typeface="+mn-lt"/>
        </a:defRPr>
      </a:lvl4pPr>
      <a:lvl5pPr marL="2051963" indent="-227204" algn="l" rtl="0" eaLnBrk="1" fontAlgn="base" hangingPunct="1">
        <a:spcBef>
          <a:spcPct val="20000"/>
        </a:spcBef>
        <a:spcAft>
          <a:spcPct val="0"/>
        </a:spcAft>
        <a:buChar char="»"/>
        <a:defRPr sz="1896" baseline="0">
          <a:solidFill>
            <a:srgbClr val="000000"/>
          </a:solidFill>
          <a:latin typeface="+mn-lt"/>
        </a:defRPr>
      </a:lvl5pPr>
      <a:lvl6pPr marL="2511316" indent="-228301" algn="l" rtl="0" eaLnBrk="1" fontAlgn="base" hangingPunct="1">
        <a:spcBef>
          <a:spcPct val="20000"/>
        </a:spcBef>
        <a:spcAft>
          <a:spcPct val="0"/>
        </a:spcAft>
        <a:buChar char="»"/>
        <a:defRPr sz="1896">
          <a:solidFill>
            <a:schemeClr val="tx1"/>
          </a:solidFill>
          <a:latin typeface="+mn-lt"/>
        </a:defRPr>
      </a:lvl6pPr>
      <a:lvl7pPr marL="2967916" indent="-228301" algn="l" rtl="0" eaLnBrk="1" fontAlgn="base" hangingPunct="1">
        <a:spcBef>
          <a:spcPct val="20000"/>
        </a:spcBef>
        <a:spcAft>
          <a:spcPct val="0"/>
        </a:spcAft>
        <a:buChar char="»"/>
        <a:defRPr sz="1896">
          <a:solidFill>
            <a:schemeClr val="tx1"/>
          </a:solidFill>
          <a:latin typeface="+mn-lt"/>
        </a:defRPr>
      </a:lvl7pPr>
      <a:lvl8pPr marL="3424518" indent="-228301" algn="l" rtl="0" eaLnBrk="1" fontAlgn="base" hangingPunct="1">
        <a:spcBef>
          <a:spcPct val="20000"/>
        </a:spcBef>
        <a:spcAft>
          <a:spcPct val="0"/>
        </a:spcAft>
        <a:buChar char="»"/>
        <a:defRPr sz="1896">
          <a:solidFill>
            <a:schemeClr val="tx1"/>
          </a:solidFill>
          <a:latin typeface="+mn-lt"/>
        </a:defRPr>
      </a:lvl8pPr>
      <a:lvl9pPr marL="3881122" indent="-228301" algn="l" rtl="0" eaLnBrk="1" fontAlgn="base" hangingPunct="1">
        <a:spcBef>
          <a:spcPct val="20000"/>
        </a:spcBef>
        <a:spcAft>
          <a:spcPct val="0"/>
        </a:spcAft>
        <a:buChar char="»"/>
        <a:defRPr sz="1896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3207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1pPr>
      <a:lvl2pPr marL="456601" algn="l" defTabSz="913207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2pPr>
      <a:lvl3pPr marL="913207" algn="l" defTabSz="913207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3pPr>
      <a:lvl4pPr marL="1369808" algn="l" defTabSz="913207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4pPr>
      <a:lvl5pPr marL="1826412" algn="l" defTabSz="913207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5pPr>
      <a:lvl6pPr marL="2283012" algn="l" defTabSz="913207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6pPr>
      <a:lvl7pPr marL="2739614" algn="l" defTabSz="913207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7pPr>
      <a:lvl8pPr marL="3196219" algn="l" defTabSz="913207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8pPr>
      <a:lvl9pPr marL="3652822" algn="l" defTabSz="913207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210250" y="2286000"/>
            <a:ext cx="7771503" cy="1143000"/>
          </a:xfrm>
          <a:noFill/>
        </p:spPr>
        <p:txBody>
          <a:bodyPr/>
          <a:lstStyle/>
          <a:p>
            <a:pPr eaLnBrk="1" hangingPunct="1"/>
            <a:r>
              <a:rPr lang="en-GB" smtClean="0"/>
              <a:t/>
            </a:r>
            <a:br>
              <a:rPr lang="en-GB" smtClean="0"/>
            </a:br>
            <a:r>
              <a:rPr lang="en-GB" smtClean="0"/>
              <a:t/>
            </a:r>
            <a:br>
              <a:rPr lang="en-GB" smtClean="0"/>
            </a:br>
            <a:r>
              <a:rPr lang="en-GB" smtClean="0"/>
              <a:t/>
            </a:r>
            <a:br>
              <a:rPr lang="en-GB" smtClean="0"/>
            </a:br>
            <a:endParaRPr lang="en-GB" smtClean="0"/>
          </a:p>
        </p:txBody>
      </p:sp>
      <p:sp>
        <p:nvSpPr>
          <p:cNvPr id="3076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881684" y="2000251"/>
            <a:ext cx="6271488" cy="1214439"/>
          </a:xfrm>
          <a:noFill/>
        </p:spPr>
        <p:txBody>
          <a:bodyPr/>
          <a:lstStyle/>
          <a:p>
            <a:pPr eaLnBrk="1" hangingPunct="1"/>
            <a:r>
              <a:rPr lang="en-GB" sz="3193" dirty="0"/>
              <a:t>Pesticide mapping</a:t>
            </a:r>
          </a:p>
        </p:txBody>
      </p:sp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008684" y="5373694"/>
            <a:ext cx="3658765" cy="337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91" tIns="45696" rIns="91391" bIns="45696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596" dirty="0">
                <a:solidFill>
                  <a:srgbClr val="000000"/>
                </a:solidFill>
              </a:rPr>
              <a:t>Lilian Törnqvist</a:t>
            </a:r>
            <a:r>
              <a:rPr lang="en-US" sz="1596">
                <a:solidFill>
                  <a:srgbClr val="000000"/>
                </a:solidFill>
              </a:rPr>
              <a:t>, </a:t>
            </a:r>
            <a:r>
              <a:rPr lang="en-US" sz="1596" smtClean="0">
                <a:solidFill>
                  <a:srgbClr val="000000"/>
                </a:solidFill>
              </a:rPr>
              <a:t>September </a:t>
            </a:r>
            <a:r>
              <a:rPr lang="en-US" sz="1596" dirty="0">
                <a:solidFill>
                  <a:srgbClr val="000000"/>
                </a:solidFill>
              </a:rPr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255553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800" dirty="0" smtClean="0"/>
              <a:t>Pesticide (herbicides, fungicides, insecticides) exposure mapping:</a:t>
            </a:r>
            <a:br>
              <a:rPr lang="en-US" sz="2800" dirty="0" smtClean="0"/>
            </a:br>
            <a:r>
              <a:rPr lang="en-US" sz="2800" dirty="0" smtClean="0"/>
              <a:t>A small scale farm, a large farm, </a:t>
            </a:r>
            <a:r>
              <a:rPr lang="en-US" sz="2800" dirty="0" smtClean="0"/>
              <a:t>residential areas and an </a:t>
            </a:r>
            <a:r>
              <a:rPr lang="en-US" sz="2800" dirty="0" smtClean="0"/>
              <a:t>airport)</a:t>
            </a:r>
            <a:endParaRPr lang="en-US" sz="2800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Places where you spray pesticides (yard, fields, growing plots)</a:t>
            </a:r>
          </a:p>
          <a:p>
            <a:r>
              <a:rPr lang="en-US" dirty="0" smtClean="0"/>
              <a:t>Storage of pesticides</a:t>
            </a:r>
          </a:p>
          <a:p>
            <a:r>
              <a:rPr lang="en-US" dirty="0" smtClean="0"/>
              <a:t>Mixing and loading</a:t>
            </a:r>
          </a:p>
          <a:p>
            <a:r>
              <a:rPr lang="en-US" dirty="0" smtClean="0"/>
              <a:t>Cleaning of spraying equipment</a:t>
            </a:r>
          </a:p>
          <a:p>
            <a:r>
              <a:rPr lang="en-US" dirty="0" smtClean="0"/>
              <a:t>Cleaning of working clothes</a:t>
            </a:r>
          </a:p>
          <a:p>
            <a:r>
              <a:rPr lang="en-US" dirty="0" smtClean="0"/>
              <a:t>Animal dipping</a:t>
            </a:r>
          </a:p>
          <a:p>
            <a:r>
              <a:rPr lang="en-US" dirty="0" smtClean="0"/>
              <a:t>Extraction of drinking water</a:t>
            </a:r>
          </a:p>
          <a:p>
            <a:r>
              <a:rPr lang="en-US" dirty="0" smtClean="0"/>
              <a:t>Location of school</a:t>
            </a:r>
          </a:p>
          <a:p>
            <a:r>
              <a:rPr lang="en-US" dirty="0" smtClean="0"/>
              <a:t>Location of </a:t>
            </a:r>
            <a:r>
              <a:rPr lang="en-US" dirty="0" smtClean="0"/>
              <a:t>homes</a:t>
            </a:r>
          </a:p>
          <a:p>
            <a:r>
              <a:rPr lang="en-US" dirty="0" smtClean="0"/>
              <a:t>Etc.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67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Indoors </a:t>
            </a:r>
            <a:endParaRPr lang="sv-SE" dirty="0"/>
          </a:p>
        </p:txBody>
      </p:sp>
      <p:pic>
        <p:nvPicPr>
          <p:cNvPr id="4" name="Platshållare för innehåll 3" descr="pesticide mapping, house.pdf - Adobe Reader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28" t="17826" r="19049" b="-1030"/>
          <a:stretch/>
        </p:blipFill>
        <p:spPr>
          <a:xfrm>
            <a:off x="4320073" y="2360645"/>
            <a:ext cx="3778899" cy="3767105"/>
          </a:xfrm>
        </p:spPr>
      </p:pic>
    </p:spTree>
    <p:extLst>
      <p:ext uri="{BB962C8B-B14F-4D97-AF65-F5344CB8AC3E}">
        <p14:creationId xmlns:p14="http://schemas.microsoft.com/office/powerpoint/2010/main" val="120716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mall sv-eng">
  <a:themeElements>
    <a:clrScheme name="KemI Grafisk manual">
      <a:dk1>
        <a:srgbClr val="000000"/>
      </a:dk1>
      <a:lt1>
        <a:srgbClr val="FFFFFF"/>
      </a:lt1>
      <a:dk2>
        <a:srgbClr val="FF8200"/>
      </a:dk2>
      <a:lt2>
        <a:srgbClr val="9BCBEB"/>
      </a:lt2>
      <a:accent1>
        <a:srgbClr val="FF8200"/>
      </a:accent1>
      <a:accent2>
        <a:srgbClr val="00A3E0"/>
      </a:accent2>
      <a:accent3>
        <a:srgbClr val="A7A8AA"/>
      </a:accent3>
      <a:accent4>
        <a:srgbClr val="FFCD00"/>
      </a:accent4>
      <a:accent5>
        <a:srgbClr val="97D700"/>
      </a:accent5>
      <a:accent6>
        <a:srgbClr val="F9423A"/>
      </a:accent6>
      <a:hlink>
        <a:srgbClr val="0070C0"/>
      </a:hlink>
      <a:folHlink>
        <a:srgbClr val="0070C0"/>
      </a:folHlink>
    </a:clrScheme>
    <a:fontScheme name="REACH-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EACH-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61</Words>
  <Application>Microsoft Office PowerPoint</Application>
  <PresentationFormat>Bredbild</PresentationFormat>
  <Paragraphs>16</Paragraphs>
  <Slides>3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6" baseType="lpstr">
      <vt:lpstr>Arial</vt:lpstr>
      <vt:lpstr>Calibri</vt:lpstr>
      <vt:lpstr>ppt-mall sv-eng</vt:lpstr>
      <vt:lpstr>   </vt:lpstr>
      <vt:lpstr>Pesticide (herbicides, fungicides, insecticides) exposure mapping: A small scale farm, a large farm, residential areas and an airport)</vt:lpstr>
      <vt:lpstr>Indoors </vt:lpstr>
    </vt:vector>
  </TitlesOfParts>
  <Company>Kemikalieinspektionen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Lilian Törnqvist</dc:creator>
  <cp:lastModifiedBy>Lilian Törnqvist</cp:lastModifiedBy>
  <cp:revision>9</cp:revision>
  <cp:lastPrinted>2015-03-16T12:28:07Z</cp:lastPrinted>
  <dcterms:created xsi:type="dcterms:W3CDTF">2015-03-11T10:26:46Z</dcterms:created>
  <dcterms:modified xsi:type="dcterms:W3CDTF">2016-03-15T13:45:49Z</dcterms:modified>
</cp:coreProperties>
</file>