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3"/>
  </p:notesMasterIdLst>
  <p:handoutMasterIdLst>
    <p:handoutMasterId r:id="rId14"/>
  </p:handoutMasterIdLst>
  <p:sldIdLst>
    <p:sldId id="258" r:id="rId2"/>
    <p:sldId id="270" r:id="rId3"/>
    <p:sldId id="259" r:id="rId4"/>
    <p:sldId id="261" r:id="rId5"/>
    <p:sldId id="267" r:id="rId6"/>
    <p:sldId id="263" r:id="rId7"/>
    <p:sldId id="268" r:id="rId8"/>
    <p:sldId id="264" r:id="rId9"/>
    <p:sldId id="269" r:id="rId10"/>
    <p:sldId id="265" r:id="rId11"/>
    <p:sldId id="266" r:id="rId12"/>
  </p:sldIdLst>
  <p:sldSz cx="18326100" cy="13746163"/>
  <p:notesSz cx="6797675" cy="9926638"/>
  <p:defaultTextStyle>
    <a:defPPr>
      <a:defRPr lang="sv-SE"/>
    </a:defPPr>
    <a:lvl1pPr algn="l" rtl="0" fontAlgn="base">
      <a:spcBef>
        <a:spcPct val="0"/>
      </a:spcBef>
      <a:spcAft>
        <a:spcPct val="0"/>
      </a:spcAft>
      <a:defRPr kern="1200">
        <a:solidFill>
          <a:schemeClr val="tx1"/>
        </a:solidFill>
        <a:latin typeface="Arial" charset="0"/>
        <a:ea typeface="+mn-ea"/>
        <a:cs typeface="+mn-cs"/>
      </a:defRPr>
    </a:lvl1pPr>
    <a:lvl2pPr marL="910841" indent="1587" algn="l" rtl="0" fontAlgn="base">
      <a:spcBef>
        <a:spcPct val="0"/>
      </a:spcBef>
      <a:spcAft>
        <a:spcPct val="0"/>
      </a:spcAft>
      <a:defRPr kern="1200">
        <a:solidFill>
          <a:schemeClr val="tx1"/>
        </a:solidFill>
        <a:latin typeface="Arial" charset="0"/>
        <a:ea typeface="+mn-ea"/>
        <a:cs typeface="+mn-cs"/>
      </a:defRPr>
    </a:lvl2pPr>
    <a:lvl3pPr marL="1826450" indent="1587" algn="l" rtl="0" fontAlgn="base">
      <a:spcBef>
        <a:spcPct val="0"/>
      </a:spcBef>
      <a:spcAft>
        <a:spcPct val="0"/>
      </a:spcAft>
      <a:defRPr kern="1200">
        <a:solidFill>
          <a:schemeClr val="tx1"/>
        </a:solidFill>
        <a:latin typeface="Arial" charset="0"/>
        <a:ea typeface="+mn-ea"/>
        <a:cs typeface="+mn-cs"/>
      </a:defRPr>
    </a:lvl3pPr>
    <a:lvl4pPr marL="2740467" indent="1587" algn="l" rtl="0" fontAlgn="base">
      <a:spcBef>
        <a:spcPct val="0"/>
      </a:spcBef>
      <a:spcAft>
        <a:spcPct val="0"/>
      </a:spcAft>
      <a:defRPr kern="1200">
        <a:solidFill>
          <a:schemeClr val="tx1"/>
        </a:solidFill>
        <a:latin typeface="Arial" charset="0"/>
        <a:ea typeface="+mn-ea"/>
        <a:cs typeface="+mn-cs"/>
      </a:defRPr>
    </a:lvl4pPr>
    <a:lvl5pPr marL="3656070" indent="1587" algn="l" rtl="0" fontAlgn="base">
      <a:spcBef>
        <a:spcPct val="0"/>
      </a:spcBef>
      <a:spcAft>
        <a:spcPct val="0"/>
      </a:spcAft>
      <a:defRPr kern="1200">
        <a:solidFill>
          <a:schemeClr val="tx1"/>
        </a:solidFill>
        <a:latin typeface="Arial" charset="0"/>
        <a:ea typeface="+mn-ea"/>
        <a:cs typeface="+mn-cs"/>
      </a:defRPr>
    </a:lvl5pPr>
    <a:lvl6pPr marL="2285045" algn="l" defTabSz="914015" rtl="0" eaLnBrk="1" latinLnBrk="0" hangingPunct="1">
      <a:defRPr kern="1200">
        <a:solidFill>
          <a:schemeClr val="tx1"/>
        </a:solidFill>
        <a:latin typeface="Arial" charset="0"/>
        <a:ea typeface="+mn-ea"/>
        <a:cs typeface="+mn-cs"/>
      </a:defRPr>
    </a:lvl6pPr>
    <a:lvl7pPr marL="2742052" algn="l" defTabSz="914015" rtl="0" eaLnBrk="1" latinLnBrk="0" hangingPunct="1">
      <a:defRPr kern="1200">
        <a:solidFill>
          <a:schemeClr val="tx1"/>
        </a:solidFill>
        <a:latin typeface="Arial" charset="0"/>
        <a:ea typeface="+mn-ea"/>
        <a:cs typeface="+mn-cs"/>
      </a:defRPr>
    </a:lvl7pPr>
    <a:lvl8pPr marL="3199062" algn="l" defTabSz="914015" rtl="0" eaLnBrk="1" latinLnBrk="0" hangingPunct="1">
      <a:defRPr kern="1200">
        <a:solidFill>
          <a:schemeClr val="tx1"/>
        </a:solidFill>
        <a:latin typeface="Arial" charset="0"/>
        <a:ea typeface="+mn-ea"/>
        <a:cs typeface="+mn-cs"/>
      </a:defRPr>
    </a:lvl8pPr>
    <a:lvl9pPr marL="3656070" algn="l" defTabSz="914015"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4330">
          <p15:clr>
            <a:srgbClr val="A4A3A4"/>
          </p15:clr>
        </p15:guide>
        <p15:guide id="2" pos="577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lena Parkman" initials="HP" lastIdx="4" clrIdx="0"/>
  <p:cmAuthor id="1" name="johannesk" initials="jkn" lastIdx="2"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82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Inget format, tabellrutnät">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35" d="100"/>
          <a:sy n="35" d="100"/>
        </p:scale>
        <p:origin x="1134" y="78"/>
      </p:cViewPr>
      <p:guideLst>
        <p:guide orient="horz" pos="4330"/>
        <p:guide pos="5772"/>
      </p:guideLst>
    </p:cSldViewPr>
  </p:slideViewPr>
  <p:notesTextViewPr>
    <p:cViewPr>
      <p:scale>
        <a:sx n="1" d="1"/>
        <a:sy n="1" d="1"/>
      </p:scale>
      <p:origin x="0" y="0"/>
    </p:cViewPr>
  </p:notesTextViewPr>
  <p:sorterViewPr>
    <p:cViewPr>
      <p:scale>
        <a:sx n="41" d="100"/>
        <a:sy n="4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FC31B54F-888F-4071-9149-9B17DF724057}" type="datetimeFigureOut">
              <a:rPr lang="sv-SE" smtClean="0"/>
              <a:t>2016-03-17</a:t>
            </a:fld>
            <a:endParaRPr lang="sv-SE"/>
          </a:p>
        </p:txBody>
      </p:sp>
      <p:sp>
        <p:nvSpPr>
          <p:cNvPr id="4" name="Platshållare för sidfot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ADC9B2FC-2A9B-4748-940D-EAB5324F56DE}" type="slidenum">
              <a:rPr lang="sv-SE" smtClean="0"/>
              <a:t>‹#›</a:t>
            </a:fld>
            <a:endParaRPr lang="sv-SE"/>
          </a:p>
        </p:txBody>
      </p:sp>
    </p:spTree>
    <p:extLst>
      <p:ext uri="{BB962C8B-B14F-4D97-AF65-F5344CB8AC3E}">
        <p14:creationId xmlns:p14="http://schemas.microsoft.com/office/powerpoint/2010/main" val="24535110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04BF339D-5D8E-4506-963E-4E0CC7E93CDC}" type="datetimeFigureOut">
              <a:rPr lang="sv-SE" smtClean="0"/>
              <a:t>2016-03-17</a:t>
            </a:fld>
            <a:endParaRPr lang="sv-SE"/>
          </a:p>
        </p:txBody>
      </p:sp>
      <p:sp>
        <p:nvSpPr>
          <p:cNvPr id="4" name="Platshållare för bildobjekt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6" name="Platshållare för sidfot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75F8829C-7293-4648-B774-2BDA5E7E333C}" type="slidenum">
              <a:rPr lang="sv-SE" smtClean="0"/>
              <a:t>‹#›</a:t>
            </a:fld>
            <a:endParaRPr lang="sv-SE"/>
          </a:p>
        </p:txBody>
      </p:sp>
    </p:spTree>
    <p:extLst>
      <p:ext uri="{BB962C8B-B14F-4D97-AF65-F5344CB8AC3E}">
        <p14:creationId xmlns:p14="http://schemas.microsoft.com/office/powerpoint/2010/main" val="1303863365"/>
      </p:ext>
    </p:extLst>
  </p:cSld>
  <p:clrMap bg1="lt1" tx1="dk1" bg2="lt2" tx2="dk2" accent1="accent1" accent2="accent2" accent3="accent3" accent4="accent4" accent5="accent5" accent6="accent6" hlink="hlink" folHlink="folHlink"/>
  <p:notesStyle>
    <a:lvl1pPr marL="0" algn="l" defTabSz="914015" rtl="0" eaLnBrk="1" latinLnBrk="0" hangingPunct="1">
      <a:defRPr sz="1200" kern="1200">
        <a:solidFill>
          <a:schemeClr val="tx1"/>
        </a:solidFill>
        <a:latin typeface="+mn-lt"/>
        <a:ea typeface="+mn-ea"/>
        <a:cs typeface="+mn-cs"/>
      </a:defRPr>
    </a:lvl1pPr>
    <a:lvl2pPr marL="457008" algn="l" defTabSz="914015" rtl="0" eaLnBrk="1" latinLnBrk="0" hangingPunct="1">
      <a:defRPr sz="1200" kern="1200">
        <a:solidFill>
          <a:schemeClr val="tx1"/>
        </a:solidFill>
        <a:latin typeface="+mn-lt"/>
        <a:ea typeface="+mn-ea"/>
        <a:cs typeface="+mn-cs"/>
      </a:defRPr>
    </a:lvl2pPr>
    <a:lvl3pPr marL="914015" algn="l" defTabSz="914015" rtl="0" eaLnBrk="1" latinLnBrk="0" hangingPunct="1">
      <a:defRPr sz="1200" kern="1200">
        <a:solidFill>
          <a:schemeClr val="tx1"/>
        </a:solidFill>
        <a:latin typeface="+mn-lt"/>
        <a:ea typeface="+mn-ea"/>
        <a:cs typeface="+mn-cs"/>
      </a:defRPr>
    </a:lvl3pPr>
    <a:lvl4pPr marL="1371025" algn="l" defTabSz="914015" rtl="0" eaLnBrk="1" latinLnBrk="0" hangingPunct="1">
      <a:defRPr sz="1200" kern="1200">
        <a:solidFill>
          <a:schemeClr val="tx1"/>
        </a:solidFill>
        <a:latin typeface="+mn-lt"/>
        <a:ea typeface="+mn-ea"/>
        <a:cs typeface="+mn-cs"/>
      </a:defRPr>
    </a:lvl4pPr>
    <a:lvl5pPr marL="1828035" algn="l" defTabSz="914015" rtl="0" eaLnBrk="1" latinLnBrk="0" hangingPunct="1">
      <a:defRPr sz="1200" kern="1200">
        <a:solidFill>
          <a:schemeClr val="tx1"/>
        </a:solidFill>
        <a:latin typeface="+mn-lt"/>
        <a:ea typeface="+mn-ea"/>
        <a:cs typeface="+mn-cs"/>
      </a:defRPr>
    </a:lvl5pPr>
    <a:lvl6pPr marL="2285045" algn="l" defTabSz="914015" rtl="0" eaLnBrk="1" latinLnBrk="0" hangingPunct="1">
      <a:defRPr sz="1200" kern="1200">
        <a:solidFill>
          <a:schemeClr val="tx1"/>
        </a:solidFill>
        <a:latin typeface="+mn-lt"/>
        <a:ea typeface="+mn-ea"/>
        <a:cs typeface="+mn-cs"/>
      </a:defRPr>
    </a:lvl6pPr>
    <a:lvl7pPr marL="2742052" algn="l" defTabSz="914015" rtl="0" eaLnBrk="1" latinLnBrk="0" hangingPunct="1">
      <a:defRPr sz="1200" kern="1200">
        <a:solidFill>
          <a:schemeClr val="tx1"/>
        </a:solidFill>
        <a:latin typeface="+mn-lt"/>
        <a:ea typeface="+mn-ea"/>
        <a:cs typeface="+mn-cs"/>
      </a:defRPr>
    </a:lvl7pPr>
    <a:lvl8pPr marL="3199062" algn="l" defTabSz="914015" rtl="0" eaLnBrk="1" latinLnBrk="0" hangingPunct="1">
      <a:defRPr sz="1200" kern="1200">
        <a:solidFill>
          <a:schemeClr val="tx1"/>
        </a:solidFill>
        <a:latin typeface="+mn-lt"/>
        <a:ea typeface="+mn-ea"/>
        <a:cs typeface="+mn-cs"/>
      </a:defRPr>
    </a:lvl8pPr>
    <a:lvl9pPr marL="3656070" algn="l" defTabSz="91401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GB" dirty="0"/>
          </a:p>
        </p:txBody>
      </p:sp>
      <p:sp>
        <p:nvSpPr>
          <p:cNvPr id="4" name="Platshållare för bildnummer 3"/>
          <p:cNvSpPr>
            <a:spLocks noGrp="1"/>
          </p:cNvSpPr>
          <p:nvPr>
            <p:ph type="sldNum" sz="quarter" idx="10"/>
          </p:nvPr>
        </p:nvSpPr>
        <p:spPr/>
        <p:txBody>
          <a:bodyPr/>
          <a:lstStyle/>
          <a:p>
            <a:pPr>
              <a:defRPr/>
            </a:pPr>
            <a:fld id="{0F58D569-EFFB-4656-8B11-443444C3E76E}" type="slidenum">
              <a:rPr lang="sv-SE" smtClean="0"/>
              <a:pPr>
                <a:defRPr/>
              </a:pPr>
              <a:t>1</a:t>
            </a:fld>
            <a:endParaRPr lang="sv-SE" dirty="0"/>
          </a:p>
        </p:txBody>
      </p:sp>
    </p:spTree>
    <p:extLst>
      <p:ext uri="{BB962C8B-B14F-4D97-AF65-F5344CB8AC3E}">
        <p14:creationId xmlns:p14="http://schemas.microsoft.com/office/powerpoint/2010/main" val="407865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GB"/>
          </a:p>
        </p:txBody>
      </p:sp>
      <p:sp>
        <p:nvSpPr>
          <p:cNvPr id="4" name="Platshållare för bildnummer 3"/>
          <p:cNvSpPr>
            <a:spLocks noGrp="1"/>
          </p:cNvSpPr>
          <p:nvPr>
            <p:ph type="sldNum" sz="quarter" idx="10"/>
          </p:nvPr>
        </p:nvSpPr>
        <p:spPr/>
        <p:txBody>
          <a:bodyPr/>
          <a:lstStyle/>
          <a:p>
            <a:pPr>
              <a:defRPr/>
            </a:pPr>
            <a:fld id="{0F58D569-EFFB-4656-8B11-443444C3E76E}" type="slidenum">
              <a:rPr lang="sv-SE" smtClean="0"/>
              <a:pPr>
                <a:defRPr/>
              </a:pPr>
              <a:t>3</a:t>
            </a:fld>
            <a:endParaRPr lang="sv-SE"/>
          </a:p>
        </p:txBody>
      </p:sp>
    </p:spTree>
    <p:extLst>
      <p:ext uri="{BB962C8B-B14F-4D97-AF65-F5344CB8AC3E}">
        <p14:creationId xmlns:p14="http://schemas.microsoft.com/office/powerpoint/2010/main" val="36865311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75F8829C-7293-4648-B774-2BDA5E7E333C}" type="slidenum">
              <a:rPr lang="sv-SE" smtClean="0"/>
              <a:t>9</a:t>
            </a:fld>
            <a:endParaRPr lang="sv-SE"/>
          </a:p>
        </p:txBody>
      </p:sp>
    </p:spTree>
    <p:extLst>
      <p:ext uri="{BB962C8B-B14F-4D97-AF65-F5344CB8AC3E}">
        <p14:creationId xmlns:p14="http://schemas.microsoft.com/office/powerpoint/2010/main" val="877868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1374460" y="4270229"/>
            <a:ext cx="15577185" cy="2946515"/>
          </a:xfrm>
        </p:spPr>
        <p:txBody>
          <a:bodyPr/>
          <a:lstStyle/>
          <a:p>
            <a:r>
              <a:rPr lang="sv-SE" smtClean="0"/>
              <a:t>Klicka här för att ändra format</a:t>
            </a:r>
            <a:endParaRPr lang="sv-SE" dirty="0"/>
          </a:p>
        </p:txBody>
      </p:sp>
      <p:sp>
        <p:nvSpPr>
          <p:cNvPr id="3" name="Underrubrik 2"/>
          <p:cNvSpPr>
            <a:spLocks noGrp="1"/>
          </p:cNvSpPr>
          <p:nvPr>
            <p:ph type="subTitle" idx="1"/>
          </p:nvPr>
        </p:nvSpPr>
        <p:spPr>
          <a:xfrm>
            <a:off x="2748915" y="7789493"/>
            <a:ext cx="12828270" cy="3512908"/>
          </a:xfrm>
        </p:spPr>
        <p:txBody>
          <a:bodyPr/>
          <a:lstStyle>
            <a:lvl1pPr marL="0" indent="0" algn="ctr">
              <a:buNone/>
              <a:defRPr/>
            </a:lvl1pPr>
            <a:lvl2pPr marL="915238" indent="0" algn="ctr">
              <a:buNone/>
              <a:defRPr/>
            </a:lvl2pPr>
            <a:lvl3pPr marL="1830486" indent="0" algn="ctr">
              <a:buNone/>
              <a:defRPr/>
            </a:lvl3pPr>
            <a:lvl4pPr marL="2745726" indent="0" algn="ctr">
              <a:buNone/>
              <a:defRPr/>
            </a:lvl4pPr>
            <a:lvl5pPr marL="3660968" indent="0" algn="ctr">
              <a:buNone/>
              <a:defRPr/>
            </a:lvl5pPr>
            <a:lvl6pPr marL="4576206" indent="0" algn="ctr">
              <a:buNone/>
              <a:defRPr/>
            </a:lvl6pPr>
            <a:lvl7pPr marL="5491446" indent="0" algn="ctr">
              <a:buNone/>
              <a:defRPr/>
            </a:lvl7pPr>
            <a:lvl8pPr marL="6406692" indent="0" algn="ctr">
              <a:buNone/>
              <a:defRPr/>
            </a:lvl8pPr>
            <a:lvl9pPr marL="7321934" indent="0" algn="ctr">
              <a:buNone/>
              <a:defRPr/>
            </a:lvl9pPr>
          </a:lstStyle>
          <a:p>
            <a:r>
              <a:rPr lang="sv-SE" smtClean="0"/>
              <a:t>Klicka här för att ändra format på underrubrik i bakgrunden</a:t>
            </a:r>
            <a:endParaRPr lang="sv-SE" dirty="0"/>
          </a:p>
        </p:txBody>
      </p:sp>
      <p:sp>
        <p:nvSpPr>
          <p:cNvPr id="4" name="Rectangle 4"/>
          <p:cNvSpPr>
            <a:spLocks noGrp="1" noChangeArrowheads="1"/>
          </p:cNvSpPr>
          <p:nvPr>
            <p:ph type="dt" sz="half" idx="10"/>
          </p:nvPr>
        </p:nvSpPr>
        <p:spPr>
          <a:ln/>
        </p:spPr>
        <p:txBody>
          <a:bodyPr/>
          <a:lstStyle>
            <a:lvl1pPr>
              <a:defRPr/>
            </a:lvl1pPr>
          </a:lstStyle>
          <a:p>
            <a:pPr>
              <a:defRPr/>
            </a:pPr>
            <a:endParaRPr lang="sv-SE" altLang="sv-SE"/>
          </a:p>
        </p:txBody>
      </p:sp>
      <p:sp>
        <p:nvSpPr>
          <p:cNvPr id="5" name="Rectangle 6"/>
          <p:cNvSpPr>
            <a:spLocks noGrp="1" noChangeArrowheads="1"/>
          </p:cNvSpPr>
          <p:nvPr>
            <p:ph type="sldNum" sz="quarter" idx="11"/>
          </p:nvPr>
        </p:nvSpPr>
        <p:spPr>
          <a:ln/>
        </p:spPr>
        <p:txBody>
          <a:bodyPr/>
          <a:lstStyle>
            <a:lvl1pPr>
              <a:defRPr/>
            </a:lvl1pPr>
          </a:lstStyle>
          <a:p>
            <a:pPr>
              <a:defRPr/>
            </a:pPr>
            <a:fld id="{43904382-E439-4561-BED2-631D5ED29EEB}" type="slidenum">
              <a:rPr lang="sv-SE" altLang="sv-SE"/>
              <a:pPr>
                <a:defRPr/>
              </a:pPr>
              <a:t>‹#›</a:t>
            </a:fld>
            <a:endParaRPr lang="sv-SE" altLang="sv-SE"/>
          </a:p>
        </p:txBody>
      </p:sp>
    </p:spTree>
    <p:extLst>
      <p:ext uri="{BB962C8B-B14F-4D97-AF65-F5344CB8AC3E}">
        <p14:creationId xmlns:p14="http://schemas.microsoft.com/office/powerpoint/2010/main" val="21035291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Rectangle 4"/>
          <p:cNvSpPr>
            <a:spLocks noGrp="1" noChangeArrowheads="1"/>
          </p:cNvSpPr>
          <p:nvPr>
            <p:ph type="dt" sz="half" idx="10"/>
          </p:nvPr>
        </p:nvSpPr>
        <p:spPr>
          <a:ln/>
        </p:spPr>
        <p:txBody>
          <a:bodyPr/>
          <a:lstStyle>
            <a:lvl1pPr>
              <a:defRPr/>
            </a:lvl1pPr>
          </a:lstStyle>
          <a:p>
            <a:pPr>
              <a:defRPr/>
            </a:pPr>
            <a:endParaRPr lang="sv-SE" altLang="sv-SE"/>
          </a:p>
        </p:txBody>
      </p:sp>
      <p:sp>
        <p:nvSpPr>
          <p:cNvPr id="5" name="Rectangle 6"/>
          <p:cNvSpPr>
            <a:spLocks noGrp="1" noChangeArrowheads="1"/>
          </p:cNvSpPr>
          <p:nvPr>
            <p:ph type="sldNum" sz="quarter" idx="11"/>
          </p:nvPr>
        </p:nvSpPr>
        <p:spPr>
          <a:ln/>
        </p:spPr>
        <p:txBody>
          <a:bodyPr/>
          <a:lstStyle>
            <a:lvl1pPr>
              <a:defRPr/>
            </a:lvl1pPr>
          </a:lstStyle>
          <a:p>
            <a:pPr>
              <a:defRPr/>
            </a:pPr>
            <a:fld id="{AF3BD4F0-50CF-4AFA-8298-21ADD55BA833}" type="slidenum">
              <a:rPr lang="sv-SE" altLang="sv-SE"/>
              <a:pPr>
                <a:defRPr/>
              </a:pPr>
              <a:t>‹#›</a:t>
            </a:fld>
            <a:endParaRPr lang="sv-SE" altLang="sv-SE"/>
          </a:p>
        </p:txBody>
      </p:sp>
    </p:spTree>
    <p:extLst>
      <p:ext uri="{BB962C8B-B14F-4D97-AF65-F5344CB8AC3E}">
        <p14:creationId xmlns:p14="http://schemas.microsoft.com/office/powerpoint/2010/main" val="41757681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13286424" y="550497"/>
            <a:ext cx="4123373" cy="11728786"/>
          </a:xfrm>
        </p:spPr>
        <p:txBody>
          <a:bodyPr vert="eaVert"/>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916309" y="550497"/>
            <a:ext cx="12064683" cy="11728786"/>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Rectangle 4"/>
          <p:cNvSpPr>
            <a:spLocks noGrp="1" noChangeArrowheads="1"/>
          </p:cNvSpPr>
          <p:nvPr>
            <p:ph type="dt" sz="half" idx="10"/>
          </p:nvPr>
        </p:nvSpPr>
        <p:spPr>
          <a:ln/>
        </p:spPr>
        <p:txBody>
          <a:bodyPr/>
          <a:lstStyle>
            <a:lvl1pPr>
              <a:defRPr/>
            </a:lvl1pPr>
          </a:lstStyle>
          <a:p>
            <a:pPr>
              <a:defRPr/>
            </a:pPr>
            <a:endParaRPr lang="sv-SE" altLang="sv-SE"/>
          </a:p>
        </p:txBody>
      </p:sp>
      <p:sp>
        <p:nvSpPr>
          <p:cNvPr id="5" name="Rectangle 6"/>
          <p:cNvSpPr>
            <a:spLocks noGrp="1" noChangeArrowheads="1"/>
          </p:cNvSpPr>
          <p:nvPr>
            <p:ph type="sldNum" sz="quarter" idx="11"/>
          </p:nvPr>
        </p:nvSpPr>
        <p:spPr>
          <a:ln/>
        </p:spPr>
        <p:txBody>
          <a:bodyPr/>
          <a:lstStyle>
            <a:lvl1pPr>
              <a:defRPr/>
            </a:lvl1pPr>
          </a:lstStyle>
          <a:p>
            <a:pPr>
              <a:defRPr/>
            </a:pPr>
            <a:fld id="{9776EAB3-24F6-4C29-9CA9-B056A3BFD83D}" type="slidenum">
              <a:rPr lang="sv-SE" altLang="sv-SE"/>
              <a:pPr>
                <a:defRPr/>
              </a:pPr>
              <a:t>‹#›</a:t>
            </a:fld>
            <a:endParaRPr lang="sv-SE" altLang="sv-SE"/>
          </a:p>
        </p:txBody>
      </p:sp>
    </p:spTree>
    <p:extLst>
      <p:ext uri="{BB962C8B-B14F-4D97-AF65-F5344CB8AC3E}">
        <p14:creationId xmlns:p14="http://schemas.microsoft.com/office/powerpoint/2010/main" val="1180339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Rectangle 4"/>
          <p:cNvSpPr>
            <a:spLocks noGrp="1" noChangeArrowheads="1"/>
          </p:cNvSpPr>
          <p:nvPr>
            <p:ph type="dt" sz="half" idx="10"/>
          </p:nvPr>
        </p:nvSpPr>
        <p:spPr>
          <a:ln/>
        </p:spPr>
        <p:txBody>
          <a:bodyPr/>
          <a:lstStyle>
            <a:lvl1pPr>
              <a:defRPr/>
            </a:lvl1pPr>
          </a:lstStyle>
          <a:p>
            <a:pPr>
              <a:defRPr/>
            </a:pPr>
            <a:endParaRPr lang="sv-SE" altLang="sv-SE"/>
          </a:p>
        </p:txBody>
      </p:sp>
      <p:sp>
        <p:nvSpPr>
          <p:cNvPr id="5" name="Rectangle 6"/>
          <p:cNvSpPr>
            <a:spLocks noGrp="1" noChangeArrowheads="1"/>
          </p:cNvSpPr>
          <p:nvPr>
            <p:ph type="sldNum" sz="quarter" idx="11"/>
          </p:nvPr>
        </p:nvSpPr>
        <p:spPr>
          <a:ln/>
        </p:spPr>
        <p:txBody>
          <a:bodyPr/>
          <a:lstStyle>
            <a:lvl1pPr>
              <a:defRPr/>
            </a:lvl1pPr>
          </a:lstStyle>
          <a:p>
            <a:pPr>
              <a:defRPr/>
            </a:pPr>
            <a:fld id="{A2BD1E5F-148F-4713-B10A-99A9D7E7AE7D}" type="slidenum">
              <a:rPr lang="sv-SE" altLang="sv-SE"/>
              <a:pPr>
                <a:defRPr/>
              </a:pPr>
              <a:t>‹#›</a:t>
            </a:fld>
            <a:endParaRPr lang="sv-SE" altLang="sv-SE"/>
          </a:p>
        </p:txBody>
      </p:sp>
    </p:spTree>
    <p:extLst>
      <p:ext uri="{BB962C8B-B14F-4D97-AF65-F5344CB8AC3E}">
        <p14:creationId xmlns:p14="http://schemas.microsoft.com/office/powerpoint/2010/main" val="449143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1447638" y="8833205"/>
            <a:ext cx="15577185" cy="2730141"/>
          </a:xfrm>
        </p:spPr>
        <p:txBody>
          <a:bodyPr anchor="t"/>
          <a:lstStyle>
            <a:lvl1pPr algn="l">
              <a:defRPr sz="8000" b="0" cap="all"/>
            </a:lvl1pPr>
          </a:lstStyle>
          <a:p>
            <a:r>
              <a:rPr lang="sv-SE" smtClean="0"/>
              <a:t>Klicka här för att ändra format</a:t>
            </a:r>
            <a:endParaRPr lang="sv-SE" dirty="0"/>
          </a:p>
        </p:txBody>
      </p:sp>
      <p:sp>
        <p:nvSpPr>
          <p:cNvPr id="3" name="Platshållare för text 2"/>
          <p:cNvSpPr>
            <a:spLocks noGrp="1"/>
          </p:cNvSpPr>
          <p:nvPr>
            <p:ph type="body" idx="1"/>
          </p:nvPr>
        </p:nvSpPr>
        <p:spPr>
          <a:xfrm>
            <a:off x="1447638" y="5826225"/>
            <a:ext cx="15577185" cy="3006972"/>
          </a:xfrm>
        </p:spPr>
        <p:txBody>
          <a:bodyPr anchor="b"/>
          <a:lstStyle>
            <a:lvl1pPr marL="0" indent="0">
              <a:buNone/>
              <a:defRPr sz="3800"/>
            </a:lvl1pPr>
            <a:lvl2pPr marL="915238" indent="0">
              <a:buNone/>
              <a:defRPr sz="3600"/>
            </a:lvl2pPr>
            <a:lvl3pPr marL="1830486" indent="0">
              <a:buNone/>
              <a:defRPr sz="3200"/>
            </a:lvl3pPr>
            <a:lvl4pPr marL="2745726" indent="0">
              <a:buNone/>
              <a:defRPr sz="2800"/>
            </a:lvl4pPr>
            <a:lvl5pPr marL="3660968" indent="0">
              <a:buNone/>
              <a:defRPr sz="2800"/>
            </a:lvl5pPr>
            <a:lvl6pPr marL="4576206" indent="0">
              <a:buNone/>
              <a:defRPr sz="2800"/>
            </a:lvl6pPr>
            <a:lvl7pPr marL="5491446" indent="0">
              <a:buNone/>
              <a:defRPr sz="2800"/>
            </a:lvl7pPr>
            <a:lvl8pPr marL="6406692" indent="0">
              <a:buNone/>
              <a:defRPr sz="2800"/>
            </a:lvl8pPr>
            <a:lvl9pPr marL="7321934" indent="0">
              <a:buNone/>
              <a:defRPr sz="2800"/>
            </a:lvl9pPr>
          </a:lstStyle>
          <a:p>
            <a:pPr lvl="0"/>
            <a:r>
              <a:rPr lang="sv-SE" smtClean="0"/>
              <a:t>Klicka här för att ändra format på bakgrundstexten</a:t>
            </a:r>
          </a:p>
        </p:txBody>
      </p:sp>
      <p:sp>
        <p:nvSpPr>
          <p:cNvPr id="4" name="Rectangle 4"/>
          <p:cNvSpPr>
            <a:spLocks noGrp="1" noChangeArrowheads="1"/>
          </p:cNvSpPr>
          <p:nvPr>
            <p:ph type="dt" sz="half" idx="10"/>
          </p:nvPr>
        </p:nvSpPr>
        <p:spPr>
          <a:ln/>
        </p:spPr>
        <p:txBody>
          <a:bodyPr/>
          <a:lstStyle>
            <a:lvl1pPr>
              <a:defRPr/>
            </a:lvl1pPr>
          </a:lstStyle>
          <a:p>
            <a:pPr>
              <a:defRPr/>
            </a:pPr>
            <a:endParaRPr lang="sv-SE" altLang="sv-SE"/>
          </a:p>
        </p:txBody>
      </p:sp>
      <p:sp>
        <p:nvSpPr>
          <p:cNvPr id="5" name="Rectangle 6"/>
          <p:cNvSpPr>
            <a:spLocks noGrp="1" noChangeArrowheads="1"/>
          </p:cNvSpPr>
          <p:nvPr>
            <p:ph type="sldNum" sz="quarter" idx="11"/>
          </p:nvPr>
        </p:nvSpPr>
        <p:spPr>
          <a:ln/>
        </p:spPr>
        <p:txBody>
          <a:bodyPr/>
          <a:lstStyle>
            <a:lvl1pPr>
              <a:defRPr/>
            </a:lvl1pPr>
          </a:lstStyle>
          <a:p>
            <a:pPr>
              <a:defRPr/>
            </a:pPr>
            <a:fld id="{10A458F7-DFA7-4DB3-8E35-6118D7CC8B28}" type="slidenum">
              <a:rPr lang="sv-SE" altLang="sv-SE"/>
              <a:pPr>
                <a:defRPr/>
              </a:pPr>
              <a:t>‹#›</a:t>
            </a:fld>
            <a:endParaRPr lang="sv-SE" altLang="sv-SE"/>
          </a:p>
        </p:txBody>
      </p:sp>
    </p:spTree>
    <p:extLst>
      <p:ext uri="{BB962C8B-B14F-4D97-AF65-F5344CB8AC3E}">
        <p14:creationId xmlns:p14="http://schemas.microsoft.com/office/powerpoint/2010/main" val="9928030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916309" y="3207451"/>
            <a:ext cx="8094028" cy="9071832"/>
          </a:xfrm>
        </p:spPr>
        <p:txBody>
          <a:bodyPr/>
          <a:lstStyle>
            <a:lvl1pPr>
              <a:defRPr sz="5600"/>
            </a:lvl1pPr>
            <a:lvl2pPr>
              <a:defRPr sz="4800"/>
            </a:lvl2pPr>
            <a:lvl3pPr>
              <a:defRPr sz="3800"/>
            </a:lvl3pPr>
            <a:lvl4pPr>
              <a:defRPr sz="3600"/>
            </a:lvl4pPr>
            <a:lvl5pPr>
              <a:defRPr sz="3600"/>
            </a:lvl5pPr>
            <a:lvl6pPr>
              <a:defRPr sz="3600"/>
            </a:lvl6pPr>
            <a:lvl7pPr>
              <a:defRPr sz="3600"/>
            </a:lvl7pPr>
            <a:lvl8pPr>
              <a:defRPr sz="3600"/>
            </a:lvl8pPr>
            <a:lvl9pPr>
              <a:defRPr sz="3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9315769" y="3207451"/>
            <a:ext cx="8094028" cy="9071832"/>
          </a:xfrm>
        </p:spPr>
        <p:txBody>
          <a:bodyPr/>
          <a:lstStyle>
            <a:lvl1pPr>
              <a:defRPr sz="5600"/>
            </a:lvl1pPr>
            <a:lvl2pPr>
              <a:defRPr sz="4800"/>
            </a:lvl2pPr>
            <a:lvl3pPr>
              <a:defRPr sz="3800"/>
            </a:lvl3pPr>
            <a:lvl4pPr>
              <a:defRPr sz="3600"/>
            </a:lvl4pPr>
            <a:lvl5pPr>
              <a:defRPr sz="3600"/>
            </a:lvl5pPr>
            <a:lvl6pPr>
              <a:defRPr sz="3600"/>
            </a:lvl6pPr>
            <a:lvl7pPr>
              <a:defRPr sz="3600"/>
            </a:lvl7pPr>
            <a:lvl8pPr>
              <a:defRPr sz="3600"/>
            </a:lvl8pPr>
            <a:lvl9pPr>
              <a:defRPr sz="3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Rectangle 4"/>
          <p:cNvSpPr>
            <a:spLocks noGrp="1" noChangeArrowheads="1"/>
          </p:cNvSpPr>
          <p:nvPr>
            <p:ph type="dt" sz="half" idx="10"/>
          </p:nvPr>
        </p:nvSpPr>
        <p:spPr>
          <a:ln/>
        </p:spPr>
        <p:txBody>
          <a:bodyPr/>
          <a:lstStyle>
            <a:lvl1pPr>
              <a:defRPr/>
            </a:lvl1pPr>
          </a:lstStyle>
          <a:p>
            <a:pPr>
              <a:defRPr/>
            </a:pPr>
            <a:endParaRPr lang="sv-SE" altLang="sv-SE"/>
          </a:p>
        </p:txBody>
      </p:sp>
      <p:sp>
        <p:nvSpPr>
          <p:cNvPr id="6" name="Rectangle 6"/>
          <p:cNvSpPr>
            <a:spLocks noGrp="1" noChangeArrowheads="1"/>
          </p:cNvSpPr>
          <p:nvPr>
            <p:ph type="sldNum" sz="quarter" idx="11"/>
          </p:nvPr>
        </p:nvSpPr>
        <p:spPr>
          <a:ln/>
        </p:spPr>
        <p:txBody>
          <a:bodyPr/>
          <a:lstStyle>
            <a:lvl1pPr>
              <a:defRPr/>
            </a:lvl1pPr>
          </a:lstStyle>
          <a:p>
            <a:pPr>
              <a:defRPr/>
            </a:pPr>
            <a:fld id="{D94C66AA-FF18-4736-87A4-DEE46B112A73}" type="slidenum">
              <a:rPr lang="sv-SE" altLang="sv-SE"/>
              <a:pPr>
                <a:defRPr/>
              </a:pPr>
              <a:t>‹#›</a:t>
            </a:fld>
            <a:endParaRPr lang="sv-SE" altLang="sv-SE"/>
          </a:p>
        </p:txBody>
      </p:sp>
    </p:spTree>
    <p:extLst>
      <p:ext uri="{BB962C8B-B14F-4D97-AF65-F5344CB8AC3E}">
        <p14:creationId xmlns:p14="http://schemas.microsoft.com/office/powerpoint/2010/main" val="29507131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lvl1pPr>
              <a:defRPr/>
            </a:lvl1pPr>
          </a:lstStyle>
          <a:p>
            <a:r>
              <a:rPr lang="sv-SE" smtClean="0"/>
              <a:t>Klicka här för att ändra format</a:t>
            </a:r>
            <a:endParaRPr lang="sv-SE" dirty="0"/>
          </a:p>
        </p:txBody>
      </p:sp>
      <p:sp>
        <p:nvSpPr>
          <p:cNvPr id="3" name="Platshållare för text 2"/>
          <p:cNvSpPr>
            <a:spLocks noGrp="1"/>
          </p:cNvSpPr>
          <p:nvPr>
            <p:ph type="body" idx="1"/>
          </p:nvPr>
        </p:nvSpPr>
        <p:spPr>
          <a:xfrm>
            <a:off x="916305" y="3076978"/>
            <a:ext cx="8097210" cy="1282338"/>
          </a:xfrm>
        </p:spPr>
        <p:txBody>
          <a:bodyPr anchor="b"/>
          <a:lstStyle>
            <a:lvl1pPr marL="0" indent="0">
              <a:buNone/>
              <a:defRPr sz="4800" b="0"/>
            </a:lvl1pPr>
            <a:lvl2pPr marL="915238" indent="0">
              <a:buNone/>
              <a:defRPr sz="3800" b="1"/>
            </a:lvl2pPr>
            <a:lvl3pPr marL="1830486" indent="0">
              <a:buNone/>
              <a:defRPr sz="3600" b="1"/>
            </a:lvl3pPr>
            <a:lvl4pPr marL="2745726" indent="0">
              <a:buNone/>
              <a:defRPr sz="3200" b="1"/>
            </a:lvl4pPr>
            <a:lvl5pPr marL="3660968" indent="0">
              <a:buNone/>
              <a:defRPr sz="3200" b="1"/>
            </a:lvl5pPr>
            <a:lvl6pPr marL="4576206" indent="0">
              <a:buNone/>
              <a:defRPr sz="3200" b="1"/>
            </a:lvl6pPr>
            <a:lvl7pPr marL="5491446" indent="0">
              <a:buNone/>
              <a:defRPr sz="3200" b="1"/>
            </a:lvl7pPr>
            <a:lvl8pPr marL="6406692" indent="0">
              <a:buNone/>
              <a:defRPr sz="3200" b="1"/>
            </a:lvl8pPr>
            <a:lvl9pPr marL="7321934" indent="0">
              <a:buNone/>
              <a:defRPr sz="32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916305" y="4359315"/>
            <a:ext cx="8097210" cy="7919955"/>
          </a:xfrm>
        </p:spPr>
        <p:txBody>
          <a:bodyPr/>
          <a:lstStyle>
            <a:lvl1pPr>
              <a:defRPr sz="4800"/>
            </a:lvl1pPr>
            <a:lvl2pPr>
              <a:defRPr sz="3800"/>
            </a:lvl2pPr>
            <a:lvl3pPr>
              <a:defRPr sz="3600"/>
            </a:lvl3pPr>
            <a:lvl4pPr>
              <a:defRPr sz="3200"/>
            </a:lvl4pPr>
            <a:lvl5pPr>
              <a:defRPr sz="3200"/>
            </a:lvl5pPr>
            <a:lvl6pPr>
              <a:defRPr sz="3200"/>
            </a:lvl6pPr>
            <a:lvl7pPr>
              <a:defRPr sz="3200"/>
            </a:lvl7pPr>
            <a:lvl8pPr>
              <a:defRPr sz="3200"/>
            </a:lvl8pPr>
            <a:lvl9pPr>
              <a:defRPr sz="32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9309415" y="3076978"/>
            <a:ext cx="8100391" cy="1282338"/>
          </a:xfrm>
        </p:spPr>
        <p:txBody>
          <a:bodyPr anchor="b"/>
          <a:lstStyle>
            <a:lvl1pPr marL="0" indent="0">
              <a:buNone/>
              <a:defRPr sz="4800" b="0"/>
            </a:lvl1pPr>
            <a:lvl2pPr marL="915238" indent="0">
              <a:buNone/>
              <a:defRPr sz="3800" b="1"/>
            </a:lvl2pPr>
            <a:lvl3pPr marL="1830486" indent="0">
              <a:buNone/>
              <a:defRPr sz="3600" b="1"/>
            </a:lvl3pPr>
            <a:lvl4pPr marL="2745726" indent="0">
              <a:buNone/>
              <a:defRPr sz="3200" b="1"/>
            </a:lvl4pPr>
            <a:lvl5pPr marL="3660968" indent="0">
              <a:buNone/>
              <a:defRPr sz="3200" b="1"/>
            </a:lvl5pPr>
            <a:lvl6pPr marL="4576206" indent="0">
              <a:buNone/>
              <a:defRPr sz="3200" b="1"/>
            </a:lvl6pPr>
            <a:lvl7pPr marL="5491446" indent="0">
              <a:buNone/>
              <a:defRPr sz="3200" b="1"/>
            </a:lvl7pPr>
            <a:lvl8pPr marL="6406692" indent="0">
              <a:buNone/>
              <a:defRPr sz="3200" b="1"/>
            </a:lvl8pPr>
            <a:lvl9pPr marL="7321934" indent="0">
              <a:buNone/>
              <a:defRPr sz="32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9309415" y="4359315"/>
            <a:ext cx="8100391" cy="7919955"/>
          </a:xfrm>
        </p:spPr>
        <p:txBody>
          <a:bodyPr/>
          <a:lstStyle>
            <a:lvl1pPr>
              <a:defRPr sz="4800"/>
            </a:lvl1pPr>
            <a:lvl2pPr>
              <a:defRPr sz="3800"/>
            </a:lvl2pPr>
            <a:lvl3pPr>
              <a:defRPr sz="3600"/>
            </a:lvl3pPr>
            <a:lvl4pPr>
              <a:defRPr sz="3200"/>
            </a:lvl4pPr>
            <a:lvl5pPr>
              <a:defRPr sz="3200"/>
            </a:lvl5pPr>
            <a:lvl6pPr>
              <a:defRPr sz="3200"/>
            </a:lvl6pPr>
            <a:lvl7pPr>
              <a:defRPr sz="3200"/>
            </a:lvl7pPr>
            <a:lvl8pPr>
              <a:defRPr sz="3200"/>
            </a:lvl8pPr>
            <a:lvl9pPr>
              <a:defRPr sz="32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7" name="Rectangle 4"/>
          <p:cNvSpPr>
            <a:spLocks noGrp="1" noChangeArrowheads="1"/>
          </p:cNvSpPr>
          <p:nvPr>
            <p:ph type="dt" sz="half" idx="10"/>
          </p:nvPr>
        </p:nvSpPr>
        <p:spPr>
          <a:ln/>
        </p:spPr>
        <p:txBody>
          <a:bodyPr/>
          <a:lstStyle>
            <a:lvl1pPr>
              <a:defRPr/>
            </a:lvl1pPr>
          </a:lstStyle>
          <a:p>
            <a:pPr>
              <a:defRPr/>
            </a:pPr>
            <a:endParaRPr lang="sv-SE" altLang="sv-SE"/>
          </a:p>
        </p:txBody>
      </p:sp>
      <p:sp>
        <p:nvSpPr>
          <p:cNvPr id="8" name="Rectangle 6"/>
          <p:cNvSpPr>
            <a:spLocks noGrp="1" noChangeArrowheads="1"/>
          </p:cNvSpPr>
          <p:nvPr>
            <p:ph type="sldNum" sz="quarter" idx="11"/>
          </p:nvPr>
        </p:nvSpPr>
        <p:spPr>
          <a:ln/>
        </p:spPr>
        <p:txBody>
          <a:bodyPr/>
          <a:lstStyle>
            <a:lvl1pPr>
              <a:defRPr/>
            </a:lvl1pPr>
          </a:lstStyle>
          <a:p>
            <a:pPr>
              <a:defRPr/>
            </a:pPr>
            <a:fld id="{99D28FD8-57E0-4B70-88D5-8875D957EC57}" type="slidenum">
              <a:rPr lang="sv-SE" altLang="sv-SE"/>
              <a:pPr>
                <a:defRPr/>
              </a:pPr>
              <a:t>‹#›</a:t>
            </a:fld>
            <a:endParaRPr lang="sv-SE" altLang="sv-SE"/>
          </a:p>
        </p:txBody>
      </p:sp>
    </p:spTree>
    <p:extLst>
      <p:ext uri="{BB962C8B-B14F-4D97-AF65-F5344CB8AC3E}">
        <p14:creationId xmlns:p14="http://schemas.microsoft.com/office/powerpoint/2010/main" val="633885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Rectangle 4"/>
          <p:cNvSpPr>
            <a:spLocks noGrp="1" noChangeArrowheads="1"/>
          </p:cNvSpPr>
          <p:nvPr>
            <p:ph type="dt" sz="half" idx="10"/>
          </p:nvPr>
        </p:nvSpPr>
        <p:spPr>
          <a:ln/>
        </p:spPr>
        <p:txBody>
          <a:bodyPr/>
          <a:lstStyle>
            <a:lvl1pPr>
              <a:defRPr/>
            </a:lvl1pPr>
          </a:lstStyle>
          <a:p>
            <a:pPr>
              <a:defRPr/>
            </a:pPr>
            <a:endParaRPr lang="sv-SE" altLang="sv-SE"/>
          </a:p>
        </p:txBody>
      </p:sp>
      <p:sp>
        <p:nvSpPr>
          <p:cNvPr id="4" name="Rectangle 6"/>
          <p:cNvSpPr>
            <a:spLocks noGrp="1" noChangeArrowheads="1"/>
          </p:cNvSpPr>
          <p:nvPr>
            <p:ph type="sldNum" sz="quarter" idx="11"/>
          </p:nvPr>
        </p:nvSpPr>
        <p:spPr>
          <a:ln/>
        </p:spPr>
        <p:txBody>
          <a:bodyPr/>
          <a:lstStyle>
            <a:lvl1pPr>
              <a:defRPr/>
            </a:lvl1pPr>
          </a:lstStyle>
          <a:p>
            <a:pPr>
              <a:defRPr/>
            </a:pPr>
            <a:fld id="{E2A55E09-1412-41B3-B933-95AB9CAD1CF7}" type="slidenum">
              <a:rPr lang="sv-SE" altLang="sv-SE"/>
              <a:pPr>
                <a:defRPr/>
              </a:pPr>
              <a:t>‹#›</a:t>
            </a:fld>
            <a:endParaRPr lang="sv-SE" altLang="sv-SE"/>
          </a:p>
        </p:txBody>
      </p:sp>
    </p:spTree>
    <p:extLst>
      <p:ext uri="{BB962C8B-B14F-4D97-AF65-F5344CB8AC3E}">
        <p14:creationId xmlns:p14="http://schemas.microsoft.com/office/powerpoint/2010/main" val="17893888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sv-SE" altLang="sv-SE"/>
          </a:p>
        </p:txBody>
      </p:sp>
      <p:sp>
        <p:nvSpPr>
          <p:cNvPr id="3" name="Rectangle 6"/>
          <p:cNvSpPr>
            <a:spLocks noGrp="1" noChangeArrowheads="1"/>
          </p:cNvSpPr>
          <p:nvPr>
            <p:ph type="sldNum" sz="quarter" idx="11"/>
          </p:nvPr>
        </p:nvSpPr>
        <p:spPr>
          <a:ln/>
        </p:spPr>
        <p:txBody>
          <a:bodyPr/>
          <a:lstStyle>
            <a:lvl1pPr>
              <a:defRPr/>
            </a:lvl1pPr>
          </a:lstStyle>
          <a:p>
            <a:pPr>
              <a:defRPr/>
            </a:pPr>
            <a:fld id="{3E2BE698-7EB9-4CAE-A59A-634C74D3621A}" type="slidenum">
              <a:rPr lang="sv-SE" altLang="sv-SE"/>
              <a:pPr>
                <a:defRPr/>
              </a:pPr>
              <a:t>‹#›</a:t>
            </a:fld>
            <a:endParaRPr lang="sv-SE" altLang="sv-SE"/>
          </a:p>
        </p:txBody>
      </p:sp>
    </p:spTree>
    <p:extLst>
      <p:ext uri="{BB962C8B-B14F-4D97-AF65-F5344CB8AC3E}">
        <p14:creationId xmlns:p14="http://schemas.microsoft.com/office/powerpoint/2010/main" val="29025910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916324" y="547303"/>
            <a:ext cx="6029161" cy="2329211"/>
          </a:xfrm>
        </p:spPr>
        <p:txBody>
          <a:bodyPr anchor="b"/>
          <a:lstStyle>
            <a:lvl1pPr algn="l">
              <a:defRPr sz="3800" b="0"/>
            </a:lvl1pPr>
          </a:lstStyle>
          <a:p>
            <a:r>
              <a:rPr lang="sv-SE" smtClean="0"/>
              <a:t>Klicka här för att ändra format</a:t>
            </a:r>
            <a:endParaRPr lang="sv-SE" dirty="0"/>
          </a:p>
        </p:txBody>
      </p:sp>
      <p:sp>
        <p:nvSpPr>
          <p:cNvPr id="3" name="Platshållare för innehåll 2"/>
          <p:cNvSpPr>
            <a:spLocks noGrp="1"/>
          </p:cNvSpPr>
          <p:nvPr>
            <p:ph idx="1"/>
          </p:nvPr>
        </p:nvSpPr>
        <p:spPr>
          <a:xfrm>
            <a:off x="7164996" y="547310"/>
            <a:ext cx="10244799" cy="11731969"/>
          </a:xfrm>
        </p:spPr>
        <p:txBody>
          <a:bodyPr/>
          <a:lstStyle>
            <a:lvl1pPr>
              <a:defRPr sz="6400"/>
            </a:lvl1pPr>
            <a:lvl2pPr>
              <a:defRPr sz="5600"/>
            </a:lvl2pPr>
            <a:lvl3pPr>
              <a:defRPr sz="4800"/>
            </a:lvl3pPr>
            <a:lvl4pPr>
              <a:defRPr sz="3800"/>
            </a:lvl4pPr>
            <a:lvl5pPr>
              <a:defRPr sz="3800"/>
            </a:lvl5pPr>
            <a:lvl6pPr>
              <a:defRPr sz="3800"/>
            </a:lvl6pPr>
            <a:lvl7pPr>
              <a:defRPr sz="3800"/>
            </a:lvl7pPr>
            <a:lvl8pPr>
              <a:defRPr sz="3800"/>
            </a:lvl8pPr>
            <a:lvl9pPr>
              <a:defRPr sz="3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dirty="0"/>
          </a:p>
        </p:txBody>
      </p:sp>
      <p:sp>
        <p:nvSpPr>
          <p:cNvPr id="4" name="Platshållare för text 3"/>
          <p:cNvSpPr>
            <a:spLocks noGrp="1"/>
          </p:cNvSpPr>
          <p:nvPr>
            <p:ph type="body" sz="half" idx="2"/>
          </p:nvPr>
        </p:nvSpPr>
        <p:spPr>
          <a:xfrm>
            <a:off x="916324" y="2876525"/>
            <a:ext cx="6029161" cy="9402758"/>
          </a:xfrm>
        </p:spPr>
        <p:txBody>
          <a:bodyPr/>
          <a:lstStyle>
            <a:lvl1pPr marL="0" indent="0">
              <a:buNone/>
              <a:defRPr sz="2800"/>
            </a:lvl1pPr>
            <a:lvl2pPr marL="915238" indent="0">
              <a:buNone/>
              <a:defRPr sz="2400"/>
            </a:lvl2pPr>
            <a:lvl3pPr marL="1830486" indent="0">
              <a:buNone/>
              <a:defRPr sz="2000"/>
            </a:lvl3pPr>
            <a:lvl4pPr marL="2745726" indent="0">
              <a:buNone/>
              <a:defRPr sz="1800"/>
            </a:lvl4pPr>
            <a:lvl5pPr marL="3660968" indent="0">
              <a:buNone/>
              <a:defRPr sz="1800"/>
            </a:lvl5pPr>
            <a:lvl6pPr marL="4576206" indent="0">
              <a:buNone/>
              <a:defRPr sz="1800"/>
            </a:lvl6pPr>
            <a:lvl7pPr marL="5491446" indent="0">
              <a:buNone/>
              <a:defRPr sz="1800"/>
            </a:lvl7pPr>
            <a:lvl8pPr marL="6406692" indent="0">
              <a:buNone/>
              <a:defRPr sz="1800"/>
            </a:lvl8pPr>
            <a:lvl9pPr marL="7321934" indent="0">
              <a:buNone/>
              <a:defRPr sz="1800"/>
            </a:lvl9pPr>
          </a:lstStyle>
          <a:p>
            <a:pPr lvl="0"/>
            <a:r>
              <a:rPr lang="sv-SE" smtClean="0"/>
              <a:t>Klicka här för att ändra format på bakgrundstexten</a:t>
            </a:r>
          </a:p>
        </p:txBody>
      </p:sp>
      <p:sp>
        <p:nvSpPr>
          <p:cNvPr id="5" name="Rectangle 4"/>
          <p:cNvSpPr>
            <a:spLocks noGrp="1" noChangeArrowheads="1"/>
          </p:cNvSpPr>
          <p:nvPr>
            <p:ph type="dt" sz="half" idx="10"/>
          </p:nvPr>
        </p:nvSpPr>
        <p:spPr>
          <a:ln/>
        </p:spPr>
        <p:txBody>
          <a:bodyPr/>
          <a:lstStyle>
            <a:lvl1pPr>
              <a:defRPr/>
            </a:lvl1pPr>
          </a:lstStyle>
          <a:p>
            <a:pPr>
              <a:defRPr/>
            </a:pPr>
            <a:endParaRPr lang="sv-SE" altLang="sv-SE"/>
          </a:p>
        </p:txBody>
      </p:sp>
      <p:sp>
        <p:nvSpPr>
          <p:cNvPr id="6" name="Rectangle 6"/>
          <p:cNvSpPr>
            <a:spLocks noGrp="1" noChangeArrowheads="1"/>
          </p:cNvSpPr>
          <p:nvPr>
            <p:ph type="sldNum" sz="quarter" idx="11"/>
          </p:nvPr>
        </p:nvSpPr>
        <p:spPr>
          <a:ln/>
        </p:spPr>
        <p:txBody>
          <a:bodyPr/>
          <a:lstStyle>
            <a:lvl1pPr>
              <a:defRPr/>
            </a:lvl1pPr>
          </a:lstStyle>
          <a:p>
            <a:pPr>
              <a:defRPr/>
            </a:pPr>
            <a:fld id="{4242E2EB-2746-4407-A78B-E7CE695FA74B}" type="slidenum">
              <a:rPr lang="sv-SE" altLang="sv-SE"/>
              <a:pPr>
                <a:defRPr/>
              </a:pPr>
              <a:t>‹#›</a:t>
            </a:fld>
            <a:endParaRPr lang="sv-SE" altLang="sv-SE"/>
          </a:p>
        </p:txBody>
      </p:sp>
    </p:spTree>
    <p:extLst>
      <p:ext uri="{BB962C8B-B14F-4D97-AF65-F5344CB8AC3E}">
        <p14:creationId xmlns:p14="http://schemas.microsoft.com/office/powerpoint/2010/main" val="4428564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3592044" y="9622316"/>
            <a:ext cx="10995660" cy="1135969"/>
          </a:xfrm>
        </p:spPr>
        <p:txBody>
          <a:bodyPr anchor="b"/>
          <a:lstStyle>
            <a:lvl1pPr algn="l">
              <a:defRPr sz="3800" b="0"/>
            </a:lvl1pPr>
          </a:lstStyle>
          <a:p>
            <a:r>
              <a:rPr lang="sv-SE" smtClean="0"/>
              <a:t>Klicka här för att ändra format</a:t>
            </a:r>
            <a:endParaRPr lang="sv-SE" dirty="0"/>
          </a:p>
        </p:txBody>
      </p:sp>
      <p:sp>
        <p:nvSpPr>
          <p:cNvPr id="3" name="Platshållare för bild 2"/>
          <p:cNvSpPr>
            <a:spLocks noGrp="1"/>
          </p:cNvSpPr>
          <p:nvPr>
            <p:ph type="pic" idx="1"/>
          </p:nvPr>
        </p:nvSpPr>
        <p:spPr>
          <a:xfrm>
            <a:off x="3592044" y="1228249"/>
            <a:ext cx="10995660" cy="8247698"/>
          </a:xfrm>
        </p:spPr>
        <p:txBody>
          <a:bodyPr/>
          <a:lstStyle>
            <a:lvl1pPr marL="0" indent="0">
              <a:buNone/>
              <a:defRPr sz="6400"/>
            </a:lvl1pPr>
            <a:lvl2pPr marL="915238" indent="0">
              <a:buNone/>
              <a:defRPr sz="5600"/>
            </a:lvl2pPr>
            <a:lvl3pPr marL="1830486" indent="0">
              <a:buNone/>
              <a:defRPr sz="4800"/>
            </a:lvl3pPr>
            <a:lvl4pPr marL="2745726" indent="0">
              <a:buNone/>
              <a:defRPr sz="3800"/>
            </a:lvl4pPr>
            <a:lvl5pPr marL="3660968" indent="0">
              <a:buNone/>
              <a:defRPr sz="3800"/>
            </a:lvl5pPr>
            <a:lvl6pPr marL="4576206" indent="0">
              <a:buNone/>
              <a:defRPr sz="3800"/>
            </a:lvl6pPr>
            <a:lvl7pPr marL="5491446" indent="0">
              <a:buNone/>
              <a:defRPr sz="3800"/>
            </a:lvl7pPr>
            <a:lvl8pPr marL="6406692" indent="0">
              <a:buNone/>
              <a:defRPr sz="3800"/>
            </a:lvl8pPr>
            <a:lvl9pPr marL="7321934" indent="0">
              <a:buNone/>
              <a:defRPr sz="3800"/>
            </a:lvl9pPr>
          </a:lstStyle>
          <a:p>
            <a:pPr lvl="0"/>
            <a:r>
              <a:rPr lang="sv-SE" noProof="0" smtClean="0"/>
              <a:t>Klicka på ikonen för att lägga till en bild</a:t>
            </a:r>
          </a:p>
        </p:txBody>
      </p:sp>
      <p:sp>
        <p:nvSpPr>
          <p:cNvPr id="4" name="Platshållare för text 3"/>
          <p:cNvSpPr>
            <a:spLocks noGrp="1"/>
          </p:cNvSpPr>
          <p:nvPr>
            <p:ph type="body" sz="half" idx="2"/>
          </p:nvPr>
        </p:nvSpPr>
        <p:spPr>
          <a:xfrm>
            <a:off x="3592044" y="10758283"/>
            <a:ext cx="10995660" cy="1613264"/>
          </a:xfrm>
        </p:spPr>
        <p:txBody>
          <a:bodyPr/>
          <a:lstStyle>
            <a:lvl1pPr marL="0" indent="0">
              <a:buNone/>
              <a:defRPr sz="2800"/>
            </a:lvl1pPr>
            <a:lvl2pPr marL="915238" indent="0">
              <a:buNone/>
              <a:defRPr sz="2400"/>
            </a:lvl2pPr>
            <a:lvl3pPr marL="1830486" indent="0">
              <a:buNone/>
              <a:defRPr sz="2000"/>
            </a:lvl3pPr>
            <a:lvl4pPr marL="2745726" indent="0">
              <a:buNone/>
              <a:defRPr sz="1800"/>
            </a:lvl4pPr>
            <a:lvl5pPr marL="3660968" indent="0">
              <a:buNone/>
              <a:defRPr sz="1800"/>
            </a:lvl5pPr>
            <a:lvl6pPr marL="4576206" indent="0">
              <a:buNone/>
              <a:defRPr sz="1800"/>
            </a:lvl6pPr>
            <a:lvl7pPr marL="5491446" indent="0">
              <a:buNone/>
              <a:defRPr sz="1800"/>
            </a:lvl7pPr>
            <a:lvl8pPr marL="6406692" indent="0">
              <a:buNone/>
              <a:defRPr sz="1800"/>
            </a:lvl8pPr>
            <a:lvl9pPr marL="7321934" indent="0">
              <a:buNone/>
              <a:defRPr sz="1800"/>
            </a:lvl9pPr>
          </a:lstStyle>
          <a:p>
            <a:pPr lvl="0"/>
            <a:r>
              <a:rPr lang="sv-SE" smtClean="0"/>
              <a:t>Klicka här för att ändra format på bakgrundstexten</a:t>
            </a:r>
          </a:p>
        </p:txBody>
      </p:sp>
      <p:sp>
        <p:nvSpPr>
          <p:cNvPr id="5" name="Rectangle 4"/>
          <p:cNvSpPr>
            <a:spLocks noGrp="1" noChangeArrowheads="1"/>
          </p:cNvSpPr>
          <p:nvPr>
            <p:ph type="dt" sz="half" idx="10"/>
          </p:nvPr>
        </p:nvSpPr>
        <p:spPr>
          <a:ln/>
        </p:spPr>
        <p:txBody>
          <a:bodyPr/>
          <a:lstStyle>
            <a:lvl1pPr>
              <a:defRPr/>
            </a:lvl1pPr>
          </a:lstStyle>
          <a:p>
            <a:pPr>
              <a:defRPr/>
            </a:pPr>
            <a:endParaRPr lang="sv-SE" altLang="sv-SE"/>
          </a:p>
        </p:txBody>
      </p:sp>
      <p:sp>
        <p:nvSpPr>
          <p:cNvPr id="6" name="Rectangle 6"/>
          <p:cNvSpPr>
            <a:spLocks noGrp="1" noChangeArrowheads="1"/>
          </p:cNvSpPr>
          <p:nvPr>
            <p:ph type="sldNum" sz="quarter" idx="11"/>
          </p:nvPr>
        </p:nvSpPr>
        <p:spPr>
          <a:ln/>
        </p:spPr>
        <p:txBody>
          <a:bodyPr/>
          <a:lstStyle>
            <a:lvl1pPr>
              <a:defRPr/>
            </a:lvl1pPr>
          </a:lstStyle>
          <a:p>
            <a:pPr>
              <a:defRPr/>
            </a:pPr>
            <a:fld id="{6CC4A72F-5940-4761-B581-143969BDF391}" type="slidenum">
              <a:rPr lang="sv-SE" altLang="sv-SE"/>
              <a:pPr>
                <a:defRPr/>
              </a:pPr>
              <a:t>‹#›</a:t>
            </a:fld>
            <a:endParaRPr lang="sv-SE" altLang="sv-SE"/>
          </a:p>
        </p:txBody>
      </p:sp>
    </p:spTree>
    <p:extLst>
      <p:ext uri="{BB962C8B-B14F-4D97-AF65-F5344CB8AC3E}">
        <p14:creationId xmlns:p14="http://schemas.microsoft.com/office/powerpoint/2010/main" val="16591858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ti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www.kemikalieinspektionen.se/"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5996" y="550863"/>
            <a:ext cx="16494125" cy="2290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3050" tIns="91520" rIns="183050" bIns="91520" numCol="1" anchor="ctr" anchorCtr="0" compatLnSpc="1">
            <a:prstTxWarp prst="textNoShape">
              <a:avLst/>
            </a:prstTxWarp>
          </a:bodyPr>
          <a:lstStyle/>
          <a:p>
            <a:pPr lvl="0"/>
            <a:r>
              <a:rPr lang="sv-SE" altLang="sv-SE" dirty="0" smtClean="0"/>
              <a:t>Klicka här för att ändra format</a:t>
            </a:r>
          </a:p>
        </p:txBody>
      </p:sp>
      <p:sp>
        <p:nvSpPr>
          <p:cNvPr id="1027" name="Rectangle 3"/>
          <p:cNvSpPr>
            <a:spLocks noGrp="1" noChangeArrowheads="1"/>
          </p:cNvSpPr>
          <p:nvPr>
            <p:ph type="body" idx="1"/>
          </p:nvPr>
        </p:nvSpPr>
        <p:spPr bwMode="auto">
          <a:xfrm>
            <a:off x="915996" y="3206758"/>
            <a:ext cx="16494125" cy="90741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3050" tIns="91520" rIns="183050" bIns="91520" numCol="1" anchor="t" anchorCtr="0" compatLnSpc="1">
            <a:prstTxWarp prst="textNoShape">
              <a:avLst/>
            </a:prstTxWarp>
          </a:bodyPr>
          <a:lstStyle/>
          <a:p>
            <a:pPr lvl="0"/>
            <a:r>
              <a:rPr lang="sv-SE" altLang="sv-SE" dirty="0" smtClean="0"/>
              <a:t>Klicka här för att ändra format på bakgrundstexten</a:t>
            </a:r>
          </a:p>
          <a:p>
            <a:pPr lvl="1"/>
            <a:r>
              <a:rPr lang="sv-SE" altLang="sv-SE" dirty="0" smtClean="0"/>
              <a:t>Nivå två</a:t>
            </a:r>
          </a:p>
          <a:p>
            <a:pPr lvl="2"/>
            <a:r>
              <a:rPr lang="sv-SE" altLang="sv-SE" dirty="0" smtClean="0"/>
              <a:t>Nivå tre</a:t>
            </a:r>
          </a:p>
          <a:p>
            <a:pPr lvl="3"/>
            <a:r>
              <a:rPr lang="sv-SE" altLang="sv-SE" dirty="0" smtClean="0"/>
              <a:t>Nivå fyra</a:t>
            </a:r>
          </a:p>
          <a:p>
            <a:pPr lvl="4"/>
            <a:r>
              <a:rPr lang="sv-SE" altLang="sv-SE" dirty="0" smtClean="0"/>
              <a:t>Nivå fem</a:t>
            </a:r>
          </a:p>
        </p:txBody>
      </p:sp>
      <p:sp>
        <p:nvSpPr>
          <p:cNvPr id="1028" name="Rectangle 4"/>
          <p:cNvSpPr>
            <a:spLocks noGrp="1" noChangeArrowheads="1"/>
          </p:cNvSpPr>
          <p:nvPr>
            <p:ph type="dt" sz="half" idx="2"/>
          </p:nvPr>
        </p:nvSpPr>
        <p:spPr bwMode="auto">
          <a:xfrm>
            <a:off x="915996" y="12517446"/>
            <a:ext cx="4276725" cy="95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3050" tIns="91520" rIns="183050" bIns="91520" numCol="1" anchor="t" anchorCtr="0" compatLnSpc="1">
            <a:prstTxWarp prst="textNoShape">
              <a:avLst/>
            </a:prstTxWarp>
          </a:bodyPr>
          <a:lstStyle>
            <a:lvl1pPr>
              <a:defRPr sz="2800"/>
            </a:lvl1pPr>
          </a:lstStyle>
          <a:p>
            <a:pPr>
              <a:defRPr/>
            </a:pPr>
            <a:endParaRPr lang="sv-SE" altLang="sv-SE" dirty="0"/>
          </a:p>
        </p:txBody>
      </p:sp>
      <p:sp>
        <p:nvSpPr>
          <p:cNvPr id="1030" name="Rectangle 6"/>
          <p:cNvSpPr>
            <a:spLocks noGrp="1" noChangeArrowheads="1"/>
          </p:cNvSpPr>
          <p:nvPr>
            <p:ph type="sldNum" sz="quarter" idx="4"/>
          </p:nvPr>
        </p:nvSpPr>
        <p:spPr bwMode="auto">
          <a:xfrm>
            <a:off x="13133396" y="12517446"/>
            <a:ext cx="4276725" cy="95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3050" tIns="91520" rIns="183050" bIns="91520" numCol="1" anchor="t" anchorCtr="0" compatLnSpc="1">
            <a:prstTxWarp prst="textNoShape">
              <a:avLst/>
            </a:prstTxWarp>
          </a:bodyPr>
          <a:lstStyle>
            <a:lvl1pPr algn="r">
              <a:defRPr sz="2800"/>
            </a:lvl1pPr>
          </a:lstStyle>
          <a:p>
            <a:pPr>
              <a:defRPr/>
            </a:pPr>
            <a:fld id="{A1F28FAA-F39F-4BAE-B803-CD283BF24F73}" type="slidenum">
              <a:rPr lang="sv-SE" altLang="sv-SE"/>
              <a:pPr>
                <a:defRPr/>
              </a:pPr>
              <a:t>‹#›</a:t>
            </a:fld>
            <a:endParaRPr lang="sv-SE" altLang="sv-SE"/>
          </a:p>
        </p:txBody>
      </p:sp>
      <p:pic>
        <p:nvPicPr>
          <p:cNvPr id="3" name="Bildobjekt 2"/>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5519601" y="12265199"/>
            <a:ext cx="2153040" cy="1169999"/>
          </a:xfrm>
          <a:prstGeom prst="rect">
            <a:avLst/>
          </a:prstGeom>
        </p:spPr>
      </p:pic>
      <p:pic>
        <p:nvPicPr>
          <p:cNvPr id="4" name="Bildobjekt 3">
            <a:hlinkClick r:id="rId14"/>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720008" y="13039200"/>
            <a:ext cx="4680000" cy="396001"/>
          </a:xfrm>
          <a:prstGeom prst="rect">
            <a:avLst/>
          </a:prstGeom>
        </p:spPr>
      </p:pic>
      <p:sp>
        <p:nvSpPr>
          <p:cNvPr id="5" name="Rektangel 4"/>
          <p:cNvSpPr/>
          <p:nvPr/>
        </p:nvSpPr>
        <p:spPr>
          <a:xfrm>
            <a:off x="0" y="7"/>
            <a:ext cx="18326100" cy="180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00" tIns="45704" rIns="91400" bIns="45704" rtlCol="0" anchor="ctr"/>
          <a:lstStyle/>
          <a:p>
            <a:pPr algn="ctr"/>
            <a:endParaRPr lang="sv-S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1" fontAlgn="base" hangingPunct="1">
        <a:spcBef>
          <a:spcPct val="0"/>
        </a:spcBef>
        <a:spcAft>
          <a:spcPct val="0"/>
        </a:spcAft>
        <a:defRPr sz="6400" baseline="0">
          <a:solidFill>
            <a:srgbClr val="FF8200"/>
          </a:solidFill>
          <a:latin typeface="+mj-lt"/>
          <a:ea typeface="+mj-ea"/>
          <a:cs typeface="+mj-cs"/>
        </a:defRPr>
      </a:lvl1pPr>
      <a:lvl2pPr algn="ctr" rtl="0" eaLnBrk="1" fontAlgn="base" hangingPunct="1">
        <a:spcBef>
          <a:spcPct val="0"/>
        </a:spcBef>
        <a:spcAft>
          <a:spcPct val="0"/>
        </a:spcAft>
        <a:defRPr sz="6400">
          <a:solidFill>
            <a:srgbClr val="FF9900"/>
          </a:solidFill>
          <a:latin typeface="Arial" charset="0"/>
        </a:defRPr>
      </a:lvl2pPr>
      <a:lvl3pPr algn="ctr" rtl="0" eaLnBrk="1" fontAlgn="base" hangingPunct="1">
        <a:spcBef>
          <a:spcPct val="0"/>
        </a:spcBef>
        <a:spcAft>
          <a:spcPct val="0"/>
        </a:spcAft>
        <a:defRPr sz="6400">
          <a:solidFill>
            <a:srgbClr val="FF9900"/>
          </a:solidFill>
          <a:latin typeface="Arial" charset="0"/>
        </a:defRPr>
      </a:lvl3pPr>
      <a:lvl4pPr algn="ctr" rtl="0" eaLnBrk="1" fontAlgn="base" hangingPunct="1">
        <a:spcBef>
          <a:spcPct val="0"/>
        </a:spcBef>
        <a:spcAft>
          <a:spcPct val="0"/>
        </a:spcAft>
        <a:defRPr sz="6400">
          <a:solidFill>
            <a:srgbClr val="FF9900"/>
          </a:solidFill>
          <a:latin typeface="Arial" charset="0"/>
        </a:defRPr>
      </a:lvl4pPr>
      <a:lvl5pPr algn="ctr" rtl="0" eaLnBrk="1" fontAlgn="base" hangingPunct="1">
        <a:spcBef>
          <a:spcPct val="0"/>
        </a:spcBef>
        <a:spcAft>
          <a:spcPct val="0"/>
        </a:spcAft>
        <a:defRPr sz="6400">
          <a:solidFill>
            <a:srgbClr val="FF9900"/>
          </a:solidFill>
          <a:latin typeface="Arial" charset="0"/>
        </a:defRPr>
      </a:lvl5pPr>
      <a:lvl6pPr marL="915238" algn="ctr" rtl="0" eaLnBrk="1" fontAlgn="base" hangingPunct="1">
        <a:spcBef>
          <a:spcPct val="0"/>
        </a:spcBef>
        <a:spcAft>
          <a:spcPct val="0"/>
        </a:spcAft>
        <a:defRPr sz="6400">
          <a:solidFill>
            <a:schemeClr val="tx2"/>
          </a:solidFill>
          <a:latin typeface="Arial" charset="0"/>
        </a:defRPr>
      </a:lvl6pPr>
      <a:lvl7pPr marL="1830486" algn="ctr" rtl="0" eaLnBrk="1" fontAlgn="base" hangingPunct="1">
        <a:spcBef>
          <a:spcPct val="0"/>
        </a:spcBef>
        <a:spcAft>
          <a:spcPct val="0"/>
        </a:spcAft>
        <a:defRPr sz="6400">
          <a:solidFill>
            <a:schemeClr val="tx2"/>
          </a:solidFill>
          <a:latin typeface="Arial" charset="0"/>
        </a:defRPr>
      </a:lvl7pPr>
      <a:lvl8pPr marL="2745726" algn="ctr" rtl="0" eaLnBrk="1" fontAlgn="base" hangingPunct="1">
        <a:spcBef>
          <a:spcPct val="0"/>
        </a:spcBef>
        <a:spcAft>
          <a:spcPct val="0"/>
        </a:spcAft>
        <a:defRPr sz="6400">
          <a:solidFill>
            <a:schemeClr val="tx2"/>
          </a:solidFill>
          <a:latin typeface="Arial" charset="0"/>
        </a:defRPr>
      </a:lvl8pPr>
      <a:lvl9pPr marL="3660968" algn="ctr" rtl="0" eaLnBrk="1" fontAlgn="base" hangingPunct="1">
        <a:spcBef>
          <a:spcPct val="0"/>
        </a:spcBef>
        <a:spcAft>
          <a:spcPct val="0"/>
        </a:spcAft>
        <a:defRPr sz="6400">
          <a:solidFill>
            <a:schemeClr val="tx2"/>
          </a:solidFill>
          <a:latin typeface="Arial" charset="0"/>
        </a:defRPr>
      </a:lvl9pPr>
    </p:titleStyle>
    <p:bodyStyle>
      <a:lvl1pPr marL="680755" indent="-685513" algn="l" rtl="0" eaLnBrk="1" fontAlgn="base" hangingPunct="1">
        <a:spcBef>
          <a:spcPct val="20000"/>
        </a:spcBef>
        <a:spcAft>
          <a:spcPct val="0"/>
        </a:spcAft>
        <a:buChar char="•"/>
        <a:defRPr sz="4800" baseline="0">
          <a:solidFill>
            <a:srgbClr val="000000"/>
          </a:solidFill>
          <a:latin typeface="+mn-lt"/>
          <a:ea typeface="+mn-ea"/>
          <a:cs typeface="+mn-cs"/>
        </a:defRPr>
      </a:lvl1pPr>
      <a:lvl2pPr marL="1482108" indent="-571259" algn="l" rtl="0" eaLnBrk="1" fontAlgn="base" hangingPunct="1">
        <a:spcBef>
          <a:spcPct val="20000"/>
        </a:spcBef>
        <a:spcAft>
          <a:spcPct val="0"/>
        </a:spcAft>
        <a:buChar char="–"/>
        <a:defRPr sz="4800" baseline="0">
          <a:solidFill>
            <a:srgbClr val="000000"/>
          </a:solidFill>
          <a:latin typeface="+mn-lt"/>
        </a:defRPr>
      </a:lvl2pPr>
      <a:lvl3pPr marL="2283459" indent="-455420" algn="l" rtl="0" eaLnBrk="1" fontAlgn="base" hangingPunct="1">
        <a:spcBef>
          <a:spcPct val="20000"/>
        </a:spcBef>
        <a:spcAft>
          <a:spcPct val="0"/>
        </a:spcAft>
        <a:buChar char="•"/>
        <a:defRPr sz="4800" baseline="0">
          <a:solidFill>
            <a:srgbClr val="000000"/>
          </a:solidFill>
          <a:latin typeface="+mn-lt"/>
        </a:defRPr>
      </a:lvl3pPr>
      <a:lvl4pPr marL="3197475" indent="-455420" algn="l" rtl="0" eaLnBrk="1" fontAlgn="base" hangingPunct="1">
        <a:spcBef>
          <a:spcPct val="20000"/>
        </a:spcBef>
        <a:spcAft>
          <a:spcPct val="0"/>
        </a:spcAft>
        <a:buChar char="–"/>
        <a:defRPr sz="4800" baseline="0">
          <a:solidFill>
            <a:srgbClr val="000000"/>
          </a:solidFill>
          <a:latin typeface="+mn-lt"/>
        </a:defRPr>
      </a:lvl4pPr>
      <a:lvl5pPr marL="4113077" indent="-455420" algn="l" rtl="0" eaLnBrk="1" fontAlgn="base" hangingPunct="1">
        <a:spcBef>
          <a:spcPct val="20000"/>
        </a:spcBef>
        <a:spcAft>
          <a:spcPct val="0"/>
        </a:spcAft>
        <a:buChar char="»"/>
        <a:defRPr sz="3800" baseline="0">
          <a:solidFill>
            <a:srgbClr val="000000"/>
          </a:solidFill>
          <a:latin typeface="+mn-lt"/>
        </a:defRPr>
      </a:lvl5pPr>
      <a:lvl6pPr marL="5033831" indent="-457619" algn="l" rtl="0" eaLnBrk="1" fontAlgn="base" hangingPunct="1">
        <a:spcBef>
          <a:spcPct val="20000"/>
        </a:spcBef>
        <a:spcAft>
          <a:spcPct val="0"/>
        </a:spcAft>
        <a:buChar char="»"/>
        <a:defRPr sz="3800">
          <a:solidFill>
            <a:schemeClr val="tx1"/>
          </a:solidFill>
          <a:latin typeface="+mn-lt"/>
        </a:defRPr>
      </a:lvl6pPr>
      <a:lvl7pPr marL="5949067" indent="-457619" algn="l" rtl="0" eaLnBrk="1" fontAlgn="base" hangingPunct="1">
        <a:spcBef>
          <a:spcPct val="20000"/>
        </a:spcBef>
        <a:spcAft>
          <a:spcPct val="0"/>
        </a:spcAft>
        <a:buChar char="»"/>
        <a:defRPr sz="3800">
          <a:solidFill>
            <a:schemeClr val="tx1"/>
          </a:solidFill>
          <a:latin typeface="+mn-lt"/>
        </a:defRPr>
      </a:lvl7pPr>
      <a:lvl8pPr marL="6864309" indent="-457619" algn="l" rtl="0" eaLnBrk="1" fontAlgn="base" hangingPunct="1">
        <a:spcBef>
          <a:spcPct val="20000"/>
        </a:spcBef>
        <a:spcAft>
          <a:spcPct val="0"/>
        </a:spcAft>
        <a:buChar char="»"/>
        <a:defRPr sz="3800">
          <a:solidFill>
            <a:schemeClr val="tx1"/>
          </a:solidFill>
          <a:latin typeface="+mn-lt"/>
        </a:defRPr>
      </a:lvl8pPr>
      <a:lvl9pPr marL="7779553" indent="-457619" algn="l" rtl="0" eaLnBrk="1" fontAlgn="base" hangingPunct="1">
        <a:spcBef>
          <a:spcPct val="20000"/>
        </a:spcBef>
        <a:spcAft>
          <a:spcPct val="0"/>
        </a:spcAft>
        <a:buChar char="»"/>
        <a:defRPr sz="3800">
          <a:solidFill>
            <a:schemeClr val="tx1"/>
          </a:solidFill>
          <a:latin typeface="+mn-lt"/>
        </a:defRPr>
      </a:lvl9pPr>
    </p:bodyStyle>
    <p:otherStyle>
      <a:defPPr>
        <a:defRPr lang="sv-SE"/>
      </a:defPPr>
      <a:lvl1pPr marL="0" algn="l" defTabSz="1830486" rtl="0" eaLnBrk="1" latinLnBrk="0" hangingPunct="1">
        <a:defRPr sz="3600" kern="1200">
          <a:solidFill>
            <a:schemeClr val="tx1"/>
          </a:solidFill>
          <a:latin typeface="+mn-lt"/>
          <a:ea typeface="+mn-ea"/>
          <a:cs typeface="+mn-cs"/>
        </a:defRPr>
      </a:lvl1pPr>
      <a:lvl2pPr marL="915238" algn="l" defTabSz="1830486" rtl="0" eaLnBrk="1" latinLnBrk="0" hangingPunct="1">
        <a:defRPr sz="3600" kern="1200">
          <a:solidFill>
            <a:schemeClr val="tx1"/>
          </a:solidFill>
          <a:latin typeface="+mn-lt"/>
          <a:ea typeface="+mn-ea"/>
          <a:cs typeface="+mn-cs"/>
        </a:defRPr>
      </a:lvl2pPr>
      <a:lvl3pPr marL="1830486" algn="l" defTabSz="1830486" rtl="0" eaLnBrk="1" latinLnBrk="0" hangingPunct="1">
        <a:defRPr sz="3600" kern="1200">
          <a:solidFill>
            <a:schemeClr val="tx1"/>
          </a:solidFill>
          <a:latin typeface="+mn-lt"/>
          <a:ea typeface="+mn-ea"/>
          <a:cs typeface="+mn-cs"/>
        </a:defRPr>
      </a:lvl3pPr>
      <a:lvl4pPr marL="2745726" algn="l" defTabSz="1830486" rtl="0" eaLnBrk="1" latinLnBrk="0" hangingPunct="1">
        <a:defRPr sz="3600" kern="1200">
          <a:solidFill>
            <a:schemeClr val="tx1"/>
          </a:solidFill>
          <a:latin typeface="+mn-lt"/>
          <a:ea typeface="+mn-ea"/>
          <a:cs typeface="+mn-cs"/>
        </a:defRPr>
      </a:lvl4pPr>
      <a:lvl5pPr marL="3660968" algn="l" defTabSz="1830486" rtl="0" eaLnBrk="1" latinLnBrk="0" hangingPunct="1">
        <a:defRPr sz="3600" kern="1200">
          <a:solidFill>
            <a:schemeClr val="tx1"/>
          </a:solidFill>
          <a:latin typeface="+mn-lt"/>
          <a:ea typeface="+mn-ea"/>
          <a:cs typeface="+mn-cs"/>
        </a:defRPr>
      </a:lvl5pPr>
      <a:lvl6pPr marL="4576206" algn="l" defTabSz="1830486" rtl="0" eaLnBrk="1" latinLnBrk="0" hangingPunct="1">
        <a:defRPr sz="3600" kern="1200">
          <a:solidFill>
            <a:schemeClr val="tx1"/>
          </a:solidFill>
          <a:latin typeface="+mn-lt"/>
          <a:ea typeface="+mn-ea"/>
          <a:cs typeface="+mn-cs"/>
        </a:defRPr>
      </a:lvl6pPr>
      <a:lvl7pPr marL="5491446" algn="l" defTabSz="1830486" rtl="0" eaLnBrk="1" latinLnBrk="0" hangingPunct="1">
        <a:defRPr sz="3600" kern="1200">
          <a:solidFill>
            <a:schemeClr val="tx1"/>
          </a:solidFill>
          <a:latin typeface="+mn-lt"/>
          <a:ea typeface="+mn-ea"/>
          <a:cs typeface="+mn-cs"/>
        </a:defRPr>
      </a:lvl7pPr>
      <a:lvl8pPr marL="6406692" algn="l" defTabSz="1830486" rtl="0" eaLnBrk="1" latinLnBrk="0" hangingPunct="1">
        <a:defRPr sz="3600" kern="1200">
          <a:solidFill>
            <a:schemeClr val="tx1"/>
          </a:solidFill>
          <a:latin typeface="+mn-lt"/>
          <a:ea typeface="+mn-ea"/>
          <a:cs typeface="+mn-cs"/>
        </a:defRPr>
      </a:lvl8pPr>
      <a:lvl9pPr marL="7321934" algn="l" defTabSz="1830486"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tmp"/><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tmp"/><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hyperlink" Target="http://www.fao.org/agriculture/crops/thematic-sitemap/theme/pests/code/panelcode/en/"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tmp"/><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4" descr="ppt-huvud"/>
          <p:cNvPicPr>
            <a:picLocks noChangeAspect="1" noChangeArrowheads="1"/>
          </p:cNvPicPr>
          <p:nvPr/>
        </p:nvPicPr>
        <p:blipFill>
          <a:blip r:embed="rId3" cstate="print"/>
          <a:srcRect/>
          <a:stretch>
            <a:fillRect/>
          </a:stretch>
        </p:blipFill>
        <p:spPr bwMode="auto">
          <a:xfrm>
            <a:off x="0" y="0"/>
            <a:ext cx="18326100" cy="1871006"/>
          </a:xfrm>
          <a:prstGeom prst="rect">
            <a:avLst/>
          </a:prstGeom>
          <a:noFill/>
          <a:ln w="9525">
            <a:noFill/>
            <a:miter lim="800000"/>
            <a:headEnd/>
            <a:tailEnd/>
          </a:ln>
        </p:spPr>
      </p:pic>
      <p:sp>
        <p:nvSpPr>
          <p:cNvPr id="4100" name="Rectangle 6"/>
          <p:cNvSpPr>
            <a:spLocks noGrp="1" noChangeArrowheads="1"/>
          </p:cNvSpPr>
          <p:nvPr>
            <p:ph type="ctrTitle"/>
          </p:nvPr>
        </p:nvSpPr>
        <p:spPr>
          <a:xfrm>
            <a:off x="1374458" y="4582054"/>
            <a:ext cx="15577185" cy="2291027"/>
          </a:xfrm>
        </p:spPr>
        <p:txBody>
          <a:bodyPr/>
          <a:lstStyle/>
          <a:p>
            <a:pPr eaLnBrk="1" hangingPunct="1"/>
            <a:r>
              <a:rPr lang="en-GB" dirty="0" smtClean="0"/>
              <a:t>Why do a risk assessment?</a:t>
            </a:r>
          </a:p>
        </p:txBody>
      </p:sp>
      <p:pic>
        <p:nvPicPr>
          <p:cNvPr id="4101" name="Picture 8" descr="PPhuvud"/>
          <p:cNvPicPr>
            <a:picLocks noChangeAspect="1" noChangeArrowheads="1"/>
          </p:cNvPicPr>
          <p:nvPr/>
        </p:nvPicPr>
        <p:blipFill>
          <a:blip r:embed="rId4" cstate="print"/>
          <a:srcRect/>
          <a:stretch>
            <a:fillRect/>
          </a:stretch>
        </p:blipFill>
        <p:spPr bwMode="auto">
          <a:xfrm>
            <a:off x="502695" y="521845"/>
            <a:ext cx="17409795" cy="2596497"/>
          </a:xfrm>
          <a:prstGeom prst="rect">
            <a:avLst/>
          </a:prstGeom>
          <a:noFill/>
          <a:ln w="9525">
            <a:noFill/>
            <a:miter lim="800000"/>
            <a:headEnd/>
            <a:tailEnd/>
          </a:ln>
        </p:spPr>
      </p:pic>
      <p:sp>
        <p:nvSpPr>
          <p:cNvPr id="4102" name="Text Box 10"/>
          <p:cNvSpPr txBox="1">
            <a:spLocks noChangeArrowheads="1"/>
          </p:cNvSpPr>
          <p:nvPr/>
        </p:nvSpPr>
        <p:spPr bwMode="auto">
          <a:xfrm>
            <a:off x="4111998" y="10048401"/>
            <a:ext cx="11024294" cy="2647185"/>
          </a:xfrm>
          <a:prstGeom prst="rect">
            <a:avLst/>
          </a:prstGeom>
          <a:noFill/>
          <a:ln w="9525">
            <a:noFill/>
            <a:miter lim="800000"/>
            <a:headEnd/>
            <a:tailEnd/>
          </a:ln>
        </p:spPr>
        <p:txBody>
          <a:bodyPr lIns="183184" tIns="91592" rIns="183184" bIns="91592">
            <a:spAutoFit/>
          </a:bodyPr>
          <a:lstStyle/>
          <a:p>
            <a:pPr algn="ctr">
              <a:spcBef>
                <a:spcPct val="50000"/>
              </a:spcBef>
            </a:pPr>
            <a:r>
              <a:rPr lang="en-US" sz="4000" dirty="0" smtClean="0"/>
              <a:t>Lilian Törnqvist and Helena Casabona</a:t>
            </a:r>
          </a:p>
          <a:p>
            <a:pPr algn="ctr">
              <a:spcBef>
                <a:spcPct val="50000"/>
              </a:spcBef>
            </a:pPr>
            <a:r>
              <a:rPr lang="en-US" sz="4000" smtClean="0"/>
              <a:t>Brasilia, March 2016</a:t>
            </a:r>
            <a:endParaRPr lang="en-US" sz="4000" dirty="0" smtClean="0"/>
          </a:p>
          <a:p>
            <a:pPr algn="ctr">
              <a:spcBef>
                <a:spcPct val="50000"/>
              </a:spcBef>
            </a:pPr>
            <a:endParaRPr lang="en-US" sz="4000" dirty="0"/>
          </a:p>
        </p:txBody>
      </p:sp>
    </p:spTree>
    <p:extLst>
      <p:ext uri="{BB962C8B-B14F-4D97-AF65-F5344CB8AC3E}">
        <p14:creationId xmlns:p14="http://schemas.microsoft.com/office/powerpoint/2010/main" val="1241492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sz="5400" dirty="0" smtClean="0"/>
              <a:t>FAO: </a:t>
            </a:r>
            <a:br>
              <a:rPr lang="en-US" sz="5400" dirty="0" smtClean="0"/>
            </a:br>
            <a:r>
              <a:rPr lang="en-US" sz="5400" dirty="0" smtClean="0"/>
              <a:t>Guidance document on pest and pesticide management policy development 2010: </a:t>
            </a:r>
            <a:br>
              <a:rPr lang="en-US" sz="5400" dirty="0" smtClean="0"/>
            </a:br>
            <a:r>
              <a:rPr lang="en-US" sz="5400" dirty="0" smtClean="0"/>
              <a:t>Risk reduction</a:t>
            </a:r>
            <a:endParaRPr lang="en-US" sz="5400" dirty="0"/>
          </a:p>
        </p:txBody>
      </p:sp>
      <p:sp>
        <p:nvSpPr>
          <p:cNvPr id="3" name="Platshållare för innehåll 2"/>
          <p:cNvSpPr>
            <a:spLocks noGrp="1"/>
          </p:cNvSpPr>
          <p:nvPr>
            <p:ph idx="1"/>
          </p:nvPr>
        </p:nvSpPr>
        <p:spPr/>
        <p:txBody>
          <a:bodyPr/>
          <a:lstStyle/>
          <a:p>
            <a:endParaRPr lang="en-US" dirty="0" smtClean="0"/>
          </a:p>
          <a:p>
            <a:pPr marL="0" indent="0">
              <a:buNone/>
            </a:pPr>
            <a:r>
              <a:rPr lang="en-US" dirty="0" smtClean="0"/>
              <a:t>Three main steps:</a:t>
            </a:r>
          </a:p>
          <a:p>
            <a:pPr marL="0" indent="0">
              <a:buNone/>
            </a:pPr>
            <a:endParaRPr lang="en-US" dirty="0" smtClean="0"/>
          </a:p>
          <a:p>
            <a:pPr marL="909642" indent="-914400">
              <a:buFont typeface="+mj-lt"/>
              <a:buAutoNum type="arabicPeriod"/>
            </a:pPr>
            <a:r>
              <a:rPr lang="en-US" dirty="0" smtClean="0"/>
              <a:t>Reduce reliance on pesticides </a:t>
            </a:r>
          </a:p>
          <a:p>
            <a:pPr marL="909642" indent="-914400">
              <a:buFont typeface="+mj-lt"/>
              <a:buAutoNum type="arabicPeriod"/>
            </a:pPr>
            <a:endParaRPr lang="en-US" dirty="0" smtClean="0"/>
          </a:p>
          <a:p>
            <a:pPr marL="909642" indent="-914400">
              <a:buFont typeface="+mj-lt"/>
              <a:buAutoNum type="arabicPeriod"/>
            </a:pPr>
            <a:r>
              <a:rPr lang="en-US" dirty="0" smtClean="0"/>
              <a:t>Select pesticides with the lowest risk</a:t>
            </a:r>
          </a:p>
          <a:p>
            <a:pPr marL="909642" indent="-914400">
              <a:buFont typeface="+mj-lt"/>
              <a:buAutoNum type="arabicPeriod"/>
            </a:pPr>
            <a:endParaRPr lang="en-US" dirty="0" smtClean="0"/>
          </a:p>
          <a:p>
            <a:pPr marL="909642" indent="-914400">
              <a:buFont typeface="+mj-lt"/>
              <a:buAutoNum type="arabicPeriod"/>
            </a:pPr>
            <a:r>
              <a:rPr lang="en-US" dirty="0" smtClean="0"/>
              <a:t>Ensure proper use of the selected products</a:t>
            </a:r>
            <a:endParaRPr lang="en-US" dirty="0"/>
          </a:p>
        </p:txBody>
      </p:sp>
    </p:spTree>
    <p:extLst>
      <p:ext uri="{BB962C8B-B14F-4D97-AF65-F5344CB8AC3E}">
        <p14:creationId xmlns:p14="http://schemas.microsoft.com/office/powerpoint/2010/main" val="20266483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err="1" smtClean="0"/>
              <a:t>Examples</a:t>
            </a:r>
            <a:r>
              <a:rPr lang="sv-SE" dirty="0" smtClean="0"/>
              <a:t> </a:t>
            </a:r>
            <a:r>
              <a:rPr lang="sv-SE" dirty="0" err="1" smtClean="0"/>
              <a:t>of</a:t>
            </a:r>
            <a:r>
              <a:rPr lang="sv-SE" dirty="0" smtClean="0"/>
              <a:t> </a:t>
            </a:r>
            <a:r>
              <a:rPr lang="sv-SE" dirty="0" err="1" smtClean="0"/>
              <a:t>tools</a:t>
            </a:r>
            <a:r>
              <a:rPr lang="sv-SE" dirty="0" smtClean="0"/>
              <a:t>:</a:t>
            </a:r>
            <a:endParaRPr lang="sv-SE" dirty="0"/>
          </a:p>
        </p:txBody>
      </p:sp>
      <p:sp>
        <p:nvSpPr>
          <p:cNvPr id="3" name="Platshållare för innehåll 2"/>
          <p:cNvSpPr>
            <a:spLocks noGrp="1"/>
          </p:cNvSpPr>
          <p:nvPr>
            <p:ph idx="1"/>
          </p:nvPr>
        </p:nvSpPr>
        <p:spPr/>
        <p:txBody>
          <a:bodyPr/>
          <a:lstStyle/>
          <a:p>
            <a:r>
              <a:rPr lang="en-US" u="sng" dirty="0" smtClean="0"/>
              <a:t>Use reduction</a:t>
            </a:r>
            <a:r>
              <a:rPr lang="en-US" dirty="0" smtClean="0"/>
              <a:t>: Use reduction targets; Promotion of IPM; Promotion of GAP; Enhancing access to non-chemical alternative; Farmer education; Financial instruments</a:t>
            </a:r>
          </a:p>
          <a:p>
            <a:endParaRPr lang="en-US" dirty="0" smtClean="0"/>
          </a:p>
          <a:p>
            <a:r>
              <a:rPr lang="en-US" u="sng" dirty="0" smtClean="0"/>
              <a:t>Selection of less hazardous products</a:t>
            </a:r>
            <a:r>
              <a:rPr lang="en-US" dirty="0" smtClean="0"/>
              <a:t>: Pesticide registration; Comparative risk assessment, substitution principle, financial instruments, farmer education</a:t>
            </a:r>
          </a:p>
          <a:p>
            <a:endParaRPr lang="en-US" dirty="0" smtClean="0"/>
          </a:p>
          <a:p>
            <a:r>
              <a:rPr lang="en-US" u="sng" dirty="0" smtClean="0"/>
              <a:t>Proper use of these products</a:t>
            </a:r>
            <a:r>
              <a:rPr lang="en-US" dirty="0" smtClean="0"/>
              <a:t>: Regulatory control; life-cycle management; Farmer education</a:t>
            </a:r>
          </a:p>
          <a:p>
            <a:endParaRPr lang="en-US" dirty="0" smtClean="0"/>
          </a:p>
          <a:p>
            <a:endParaRPr lang="en-US" dirty="0" smtClean="0"/>
          </a:p>
          <a:p>
            <a:endParaRPr lang="en-US" dirty="0"/>
          </a:p>
        </p:txBody>
      </p:sp>
    </p:spTree>
    <p:extLst>
      <p:ext uri="{BB962C8B-B14F-4D97-AF65-F5344CB8AC3E}">
        <p14:creationId xmlns:p14="http://schemas.microsoft.com/office/powerpoint/2010/main" val="4022204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p:cNvSpPr>
            <a:spLocks noGrp="1"/>
          </p:cNvSpPr>
          <p:nvPr>
            <p:ph type="title"/>
          </p:nvPr>
        </p:nvSpPr>
        <p:spPr/>
        <p:txBody>
          <a:bodyPr/>
          <a:lstStyle/>
          <a:p>
            <a:r>
              <a:rPr lang="sv-SE" dirty="0" err="1" smtClean="0"/>
              <a:t>Stepwise</a:t>
            </a:r>
            <a:r>
              <a:rPr lang="sv-SE" dirty="0" smtClean="0"/>
              <a:t> approach</a:t>
            </a:r>
            <a:endParaRPr lang="sv-SE" dirty="0"/>
          </a:p>
        </p:txBody>
      </p:sp>
      <p:sp>
        <p:nvSpPr>
          <p:cNvPr id="6" name="Platshållare för innehåll 5"/>
          <p:cNvSpPr>
            <a:spLocks noGrp="1"/>
          </p:cNvSpPr>
          <p:nvPr>
            <p:ph idx="1"/>
          </p:nvPr>
        </p:nvSpPr>
        <p:spPr/>
        <p:txBody>
          <a:bodyPr/>
          <a:lstStyle/>
          <a:p>
            <a:pPr marL="0" indent="0">
              <a:buNone/>
            </a:pPr>
            <a:r>
              <a:rPr lang="sv-SE" dirty="0" smtClean="0"/>
              <a:t>Pesticide management</a:t>
            </a:r>
          </a:p>
          <a:p>
            <a:r>
              <a:rPr lang="sv-SE" dirty="0" smtClean="0"/>
              <a:t>Risk management</a:t>
            </a:r>
            <a:endParaRPr lang="sv-SE" dirty="0"/>
          </a:p>
          <a:p>
            <a:r>
              <a:rPr lang="sv-SE" dirty="0" smtClean="0"/>
              <a:t>Risk </a:t>
            </a:r>
            <a:r>
              <a:rPr lang="sv-SE" dirty="0" err="1" smtClean="0"/>
              <a:t>assessment</a:t>
            </a:r>
            <a:endParaRPr lang="sv-SE" dirty="0" smtClean="0"/>
          </a:p>
          <a:p>
            <a:r>
              <a:rPr lang="sv-SE" dirty="0" smtClean="0"/>
              <a:t>Risk </a:t>
            </a:r>
            <a:r>
              <a:rPr lang="sv-SE" dirty="0" err="1" smtClean="0"/>
              <a:t>mitigation</a:t>
            </a:r>
            <a:r>
              <a:rPr lang="sv-SE" dirty="0" smtClean="0"/>
              <a:t> </a:t>
            </a:r>
          </a:p>
          <a:p>
            <a:endParaRPr lang="sv-SE" dirty="0"/>
          </a:p>
        </p:txBody>
      </p:sp>
      <p:sp>
        <p:nvSpPr>
          <p:cNvPr id="4" name="Platshållare för bildnummer 3"/>
          <p:cNvSpPr>
            <a:spLocks noGrp="1"/>
          </p:cNvSpPr>
          <p:nvPr>
            <p:ph type="sldNum" sz="quarter" idx="11"/>
          </p:nvPr>
        </p:nvSpPr>
        <p:spPr/>
        <p:txBody>
          <a:bodyPr/>
          <a:lstStyle/>
          <a:p>
            <a:pPr>
              <a:defRPr/>
            </a:pPr>
            <a:fld id="{A2BD1E5F-148F-4713-B10A-99A9D7E7AE7D}" type="slidenum">
              <a:rPr lang="sv-SE" altLang="sv-SE" smtClean="0"/>
              <a:pPr>
                <a:defRPr/>
              </a:pPr>
              <a:t>2</a:t>
            </a:fld>
            <a:endParaRPr lang="sv-SE" altLang="sv-SE"/>
          </a:p>
        </p:txBody>
      </p:sp>
    </p:spTree>
    <p:extLst>
      <p:ext uri="{BB962C8B-B14F-4D97-AF65-F5344CB8AC3E}">
        <p14:creationId xmlns:p14="http://schemas.microsoft.com/office/powerpoint/2010/main" val="9070772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idx="4294967295"/>
          </p:nvPr>
        </p:nvSpPr>
        <p:spPr>
          <a:xfrm>
            <a:off x="1374458" y="935512"/>
            <a:ext cx="15577185" cy="1320524"/>
          </a:xfrm>
        </p:spPr>
        <p:txBody>
          <a:bodyPr/>
          <a:lstStyle/>
          <a:p>
            <a:pPr eaLnBrk="1" hangingPunct="1"/>
            <a:r>
              <a:rPr lang="en-US" sz="8800" dirty="0" smtClean="0"/>
              <a:t>Policy issues related to chemicals management</a:t>
            </a:r>
            <a:endParaRPr lang="en-US" sz="8800" dirty="0"/>
          </a:p>
        </p:txBody>
      </p:sp>
      <p:sp>
        <p:nvSpPr>
          <p:cNvPr id="5124" name="Rectangle 3"/>
          <p:cNvSpPr>
            <a:spLocks noGrp="1" noChangeArrowheads="1"/>
          </p:cNvSpPr>
          <p:nvPr>
            <p:ph type="body" idx="4294967295"/>
          </p:nvPr>
        </p:nvSpPr>
        <p:spPr>
          <a:xfrm>
            <a:off x="2812556" y="2975164"/>
            <a:ext cx="12265125" cy="7958136"/>
          </a:xfrm>
        </p:spPr>
        <p:txBody>
          <a:bodyPr/>
          <a:lstStyle/>
          <a:p>
            <a:pPr marL="685800" indent="-685800"/>
            <a:r>
              <a:rPr lang="en-US" sz="4400" dirty="0" smtClean="0"/>
              <a:t>Non-toxic environment (2020)</a:t>
            </a:r>
          </a:p>
          <a:p>
            <a:pPr marL="685800" indent="-685800"/>
            <a:r>
              <a:rPr lang="en-US" sz="4400" dirty="0" smtClean="0"/>
              <a:t>Responsibility on industry</a:t>
            </a:r>
          </a:p>
          <a:p>
            <a:pPr marL="685800" indent="-685800"/>
            <a:r>
              <a:rPr lang="en-US" sz="4400" dirty="0" smtClean="0"/>
              <a:t>Precautionary principle</a:t>
            </a:r>
          </a:p>
          <a:p>
            <a:pPr marL="685800" indent="-685800"/>
            <a:r>
              <a:rPr lang="en-US" sz="4400" dirty="0" smtClean="0"/>
              <a:t>Substitution principle</a:t>
            </a:r>
          </a:p>
          <a:p>
            <a:pPr marL="685800" indent="-685800"/>
            <a:r>
              <a:rPr lang="en-US" sz="4400" dirty="0" smtClean="0"/>
              <a:t>Action plans</a:t>
            </a:r>
          </a:p>
          <a:p>
            <a:pPr marL="685800" indent="-685800"/>
            <a:r>
              <a:rPr lang="en-US" sz="4400" dirty="0" smtClean="0"/>
              <a:t>FAO: “Highly Hazardous Pesticides”</a:t>
            </a:r>
          </a:p>
          <a:p>
            <a:pPr marL="685800" indent="-685800"/>
            <a:r>
              <a:rPr lang="en-US" sz="4400" dirty="0" smtClean="0"/>
              <a:t>Risk assessments and assessments factors</a:t>
            </a:r>
          </a:p>
          <a:p>
            <a:pPr marL="685800" indent="-685800"/>
            <a:r>
              <a:rPr lang="en-US" sz="4400" dirty="0" smtClean="0"/>
              <a:t>Decision-making criteria; Hazard and risk based</a:t>
            </a:r>
          </a:p>
          <a:p>
            <a:pPr marL="685800" indent="-685800"/>
            <a:r>
              <a:rPr lang="en-US" sz="4400" dirty="0" smtClean="0"/>
              <a:t>Sustainable use of pesticides including IPM</a:t>
            </a:r>
          </a:p>
        </p:txBody>
      </p:sp>
    </p:spTree>
    <p:extLst>
      <p:ext uri="{BB962C8B-B14F-4D97-AF65-F5344CB8AC3E}">
        <p14:creationId xmlns:p14="http://schemas.microsoft.com/office/powerpoint/2010/main" val="3678559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124">
                                            <p:txEl>
                                              <p:pRg st="0" end="0"/>
                                            </p:txEl>
                                          </p:spTgt>
                                        </p:tgtEl>
                                        <p:attrNameLst>
                                          <p:attrName>style.visibility</p:attrName>
                                        </p:attrNameLst>
                                      </p:cBhvr>
                                      <p:to>
                                        <p:strVal val="visible"/>
                                      </p:to>
                                    </p:set>
                                    <p:animEffect transition="in" filter="wipe(down)">
                                      <p:cBhvr>
                                        <p:cTn id="7" dur="500"/>
                                        <p:tgtEl>
                                          <p:spTgt spid="512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124">
                                            <p:txEl>
                                              <p:pRg st="1" end="1"/>
                                            </p:txEl>
                                          </p:spTgt>
                                        </p:tgtEl>
                                        <p:attrNameLst>
                                          <p:attrName>style.visibility</p:attrName>
                                        </p:attrNameLst>
                                      </p:cBhvr>
                                      <p:to>
                                        <p:strVal val="visible"/>
                                      </p:to>
                                    </p:set>
                                    <p:animEffect transition="in" filter="wipe(down)">
                                      <p:cBhvr>
                                        <p:cTn id="12" dur="500"/>
                                        <p:tgtEl>
                                          <p:spTgt spid="512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124">
                                            <p:txEl>
                                              <p:pRg st="2" end="2"/>
                                            </p:txEl>
                                          </p:spTgt>
                                        </p:tgtEl>
                                        <p:attrNameLst>
                                          <p:attrName>style.visibility</p:attrName>
                                        </p:attrNameLst>
                                      </p:cBhvr>
                                      <p:to>
                                        <p:strVal val="visible"/>
                                      </p:to>
                                    </p:set>
                                    <p:animEffect transition="in" filter="wipe(down)">
                                      <p:cBhvr>
                                        <p:cTn id="17" dur="500"/>
                                        <p:tgtEl>
                                          <p:spTgt spid="512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5124">
                                            <p:txEl>
                                              <p:pRg st="3" end="3"/>
                                            </p:txEl>
                                          </p:spTgt>
                                        </p:tgtEl>
                                        <p:attrNameLst>
                                          <p:attrName>style.visibility</p:attrName>
                                        </p:attrNameLst>
                                      </p:cBhvr>
                                      <p:to>
                                        <p:strVal val="visible"/>
                                      </p:to>
                                    </p:set>
                                    <p:animEffect transition="in" filter="wipe(down)">
                                      <p:cBhvr>
                                        <p:cTn id="22" dur="500"/>
                                        <p:tgtEl>
                                          <p:spTgt spid="512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5124">
                                            <p:txEl>
                                              <p:pRg st="4" end="4"/>
                                            </p:txEl>
                                          </p:spTgt>
                                        </p:tgtEl>
                                        <p:attrNameLst>
                                          <p:attrName>style.visibility</p:attrName>
                                        </p:attrNameLst>
                                      </p:cBhvr>
                                      <p:to>
                                        <p:strVal val="visible"/>
                                      </p:to>
                                    </p:set>
                                    <p:animEffect transition="in" filter="wipe(down)">
                                      <p:cBhvr>
                                        <p:cTn id="27" dur="500"/>
                                        <p:tgtEl>
                                          <p:spTgt spid="512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5124">
                                            <p:txEl>
                                              <p:pRg st="5" end="5"/>
                                            </p:txEl>
                                          </p:spTgt>
                                        </p:tgtEl>
                                        <p:attrNameLst>
                                          <p:attrName>style.visibility</p:attrName>
                                        </p:attrNameLst>
                                      </p:cBhvr>
                                      <p:to>
                                        <p:strVal val="visible"/>
                                      </p:to>
                                    </p:set>
                                    <p:animEffect transition="in" filter="wipe(down)">
                                      <p:cBhvr>
                                        <p:cTn id="32" dur="500"/>
                                        <p:tgtEl>
                                          <p:spTgt spid="512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5124">
                                            <p:txEl>
                                              <p:pRg st="6" end="6"/>
                                            </p:txEl>
                                          </p:spTgt>
                                        </p:tgtEl>
                                        <p:attrNameLst>
                                          <p:attrName>style.visibility</p:attrName>
                                        </p:attrNameLst>
                                      </p:cBhvr>
                                      <p:to>
                                        <p:strVal val="visible"/>
                                      </p:to>
                                    </p:set>
                                    <p:animEffect transition="in" filter="wipe(down)">
                                      <p:cBhvr>
                                        <p:cTn id="37" dur="500"/>
                                        <p:tgtEl>
                                          <p:spTgt spid="5124">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5124">
                                            <p:txEl>
                                              <p:pRg st="7" end="7"/>
                                            </p:txEl>
                                          </p:spTgt>
                                        </p:tgtEl>
                                        <p:attrNameLst>
                                          <p:attrName>style.visibility</p:attrName>
                                        </p:attrNameLst>
                                      </p:cBhvr>
                                      <p:to>
                                        <p:strVal val="visible"/>
                                      </p:to>
                                    </p:set>
                                    <p:animEffect transition="in" filter="wipe(down)">
                                      <p:cBhvr>
                                        <p:cTn id="42" dur="500"/>
                                        <p:tgtEl>
                                          <p:spTgt spid="5124">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5124">
                                            <p:txEl>
                                              <p:pRg st="8" end="8"/>
                                            </p:txEl>
                                          </p:spTgt>
                                        </p:tgtEl>
                                        <p:attrNameLst>
                                          <p:attrName>style.visibility</p:attrName>
                                        </p:attrNameLst>
                                      </p:cBhvr>
                                      <p:to>
                                        <p:strVal val="visible"/>
                                      </p:to>
                                    </p:set>
                                    <p:animEffect transition="in" filter="wipe(down)">
                                      <p:cBhvr>
                                        <p:cTn id="47" dur="500"/>
                                        <p:tgtEl>
                                          <p:spTgt spid="512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smtClean="0"/>
              <a:t>FAO: Code of conduct on pesticide management</a:t>
            </a:r>
            <a:endParaRPr lang="en-US" dirty="0"/>
          </a:p>
        </p:txBody>
      </p:sp>
      <p:pic>
        <p:nvPicPr>
          <p:cNvPr id="6" name="Platshållare för innehåll 5" descr="Plant Production and Protection Division: International Code of Conduct on Pesticide Management - Windows Internet Explorer"/>
          <p:cNvPicPr>
            <a:picLocks noGrp="1" noChangeAspect="1"/>
          </p:cNvPicPr>
          <p:nvPr>
            <p:ph idx="1"/>
          </p:nvPr>
        </p:nvPicPr>
        <p:blipFill rotWithShape="1">
          <a:blip r:embed="rId2">
            <a:extLst>
              <a:ext uri="{28A0092B-C50C-407E-A947-70E740481C1C}">
                <a14:useLocalDpi xmlns:a14="http://schemas.microsoft.com/office/drawing/2010/main" val="0"/>
              </a:ext>
            </a:extLst>
          </a:blip>
          <a:srcRect l="13808" t="10109"/>
          <a:stretch/>
        </p:blipFill>
        <p:spPr>
          <a:xfrm>
            <a:off x="2970363" y="3056658"/>
            <a:ext cx="12930687" cy="8156768"/>
          </a:xfrm>
        </p:spPr>
      </p:pic>
    </p:spTree>
    <p:extLst>
      <p:ext uri="{BB962C8B-B14F-4D97-AF65-F5344CB8AC3E}">
        <p14:creationId xmlns:p14="http://schemas.microsoft.com/office/powerpoint/2010/main" val="16161890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nummer 1"/>
          <p:cNvSpPr>
            <a:spLocks noGrp="1"/>
          </p:cNvSpPr>
          <p:nvPr>
            <p:ph type="sldNum" sz="quarter" idx="11"/>
          </p:nvPr>
        </p:nvSpPr>
        <p:spPr/>
        <p:txBody>
          <a:bodyPr/>
          <a:lstStyle/>
          <a:p>
            <a:pPr>
              <a:defRPr/>
            </a:pPr>
            <a:fld id="{3E2BE698-7EB9-4CAE-A59A-634C74D3621A}" type="slidenum">
              <a:rPr lang="sv-SE" altLang="sv-SE" smtClean="0"/>
              <a:pPr>
                <a:defRPr/>
              </a:pPr>
              <a:t>5</a:t>
            </a:fld>
            <a:endParaRPr lang="sv-SE" altLang="sv-SE"/>
          </a:p>
        </p:txBody>
      </p:sp>
      <p:pic>
        <p:nvPicPr>
          <p:cNvPr id="3" name="Bildobjekt 2" descr="http://www.fao.org/fileadmin/templates/agphome/documents/Pests_Pesticides/Code/CODE_2014Sep_ENG - Windows Internet Explorer"/>
          <p:cNvPicPr>
            <a:picLocks noChangeAspect="1"/>
          </p:cNvPicPr>
          <p:nvPr/>
        </p:nvPicPr>
        <p:blipFill rotWithShape="1">
          <a:blip r:embed="rId2">
            <a:extLst>
              <a:ext uri="{28A0092B-C50C-407E-A947-70E740481C1C}">
                <a14:useLocalDpi xmlns:a14="http://schemas.microsoft.com/office/drawing/2010/main" val="0"/>
              </a:ext>
            </a:extLst>
          </a:blip>
          <a:srcRect l="36629" t="9294" r="25487" b="875"/>
          <a:stretch/>
        </p:blipFill>
        <p:spPr>
          <a:xfrm>
            <a:off x="7002811" y="2624608"/>
            <a:ext cx="6120680" cy="9047439"/>
          </a:xfrm>
          <a:prstGeom prst="rect">
            <a:avLst/>
          </a:prstGeom>
        </p:spPr>
      </p:pic>
    </p:spTree>
    <p:extLst>
      <p:ext uri="{BB962C8B-B14F-4D97-AF65-F5344CB8AC3E}">
        <p14:creationId xmlns:p14="http://schemas.microsoft.com/office/powerpoint/2010/main" val="3876019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smtClean="0"/>
              <a:t>FAO/WHO highly hazardous chemicals:</a:t>
            </a:r>
            <a:br>
              <a:rPr lang="en-US" dirty="0" smtClean="0"/>
            </a:br>
            <a:endParaRPr lang="en-US" dirty="0"/>
          </a:p>
        </p:txBody>
      </p:sp>
      <p:sp>
        <p:nvSpPr>
          <p:cNvPr id="4" name="Platshållare för innehåll 3"/>
          <p:cNvSpPr>
            <a:spLocks noGrp="1"/>
          </p:cNvSpPr>
          <p:nvPr>
            <p:ph idx="1"/>
          </p:nvPr>
        </p:nvSpPr>
        <p:spPr>
          <a:xfrm>
            <a:off x="916305" y="2254444"/>
            <a:ext cx="16493490" cy="10024835"/>
          </a:xfrm>
        </p:spPr>
        <p:txBody>
          <a:bodyPr/>
          <a:lstStyle/>
          <a:p>
            <a:r>
              <a:rPr lang="en-US" sz="4000" dirty="0"/>
              <a:t>Article 7.5: </a:t>
            </a:r>
            <a:endParaRPr lang="en-US" sz="4000" dirty="0" smtClean="0"/>
          </a:p>
          <a:p>
            <a:pPr marL="0" indent="0">
              <a:buNone/>
            </a:pPr>
            <a:r>
              <a:rPr lang="en-US" sz="6000" dirty="0" smtClean="0"/>
              <a:t>Prohibition </a:t>
            </a:r>
            <a:r>
              <a:rPr lang="en-US" sz="6000" dirty="0"/>
              <a:t>of the importation, distribution, sale and purchase of highly hazardous pesticides may be considered if, based on risk assessment, risk mitigation measures or good marketing practices are insufficient to ensure that the product can be handled without unacceptable risk to humans and the environment. </a:t>
            </a:r>
          </a:p>
        </p:txBody>
      </p:sp>
    </p:spTree>
    <p:extLst>
      <p:ext uri="{BB962C8B-B14F-4D97-AF65-F5344CB8AC3E}">
        <p14:creationId xmlns:p14="http://schemas.microsoft.com/office/powerpoint/2010/main" val="24494620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p:txBody>
          <a:bodyPr/>
          <a:lstStyle/>
          <a:p>
            <a:r>
              <a:rPr lang="sv-SE" dirty="0" err="1" smtClean="0"/>
              <a:t>Criteria</a:t>
            </a:r>
            <a:r>
              <a:rPr lang="sv-SE" dirty="0" smtClean="0"/>
              <a:t> in the </a:t>
            </a:r>
            <a:r>
              <a:rPr lang="sv-SE" dirty="0" err="1" smtClean="0"/>
              <a:t>report</a:t>
            </a:r>
            <a:r>
              <a:rPr lang="sv-SE" dirty="0" smtClean="0"/>
              <a:t> from the JMPM meeting </a:t>
            </a:r>
            <a:r>
              <a:rPr lang="sv-SE" dirty="0" err="1" smtClean="0"/>
              <a:t>October</a:t>
            </a:r>
            <a:r>
              <a:rPr lang="sv-SE" dirty="0" smtClean="0"/>
              <a:t> 2008</a:t>
            </a:r>
            <a:endParaRPr lang="sv-SE" dirty="0"/>
          </a:p>
        </p:txBody>
      </p:sp>
      <p:sp>
        <p:nvSpPr>
          <p:cNvPr id="2" name="Platshållare för bildnummer 1"/>
          <p:cNvSpPr>
            <a:spLocks noGrp="1"/>
          </p:cNvSpPr>
          <p:nvPr>
            <p:ph type="sldNum" sz="quarter" idx="11"/>
          </p:nvPr>
        </p:nvSpPr>
        <p:spPr/>
        <p:txBody>
          <a:bodyPr/>
          <a:lstStyle/>
          <a:p>
            <a:pPr>
              <a:defRPr/>
            </a:pPr>
            <a:fld id="{3E2BE698-7EB9-4CAE-A59A-634C74D3621A}" type="slidenum">
              <a:rPr lang="sv-SE" altLang="sv-SE" smtClean="0"/>
              <a:pPr>
                <a:defRPr/>
              </a:pPr>
              <a:t>7</a:t>
            </a:fld>
            <a:endParaRPr lang="sv-SE" altLang="sv-SE"/>
          </a:p>
        </p:txBody>
      </p:sp>
      <p:pic>
        <p:nvPicPr>
          <p:cNvPr id="4" name="Bildobjekt 3" descr="http://www.fao.org/fileadmin/templates/agphome/documents/Pests_Pesticides/Code/Report.pdf - Windows Internet Explorer"/>
          <p:cNvPicPr>
            <a:picLocks noChangeAspect="1"/>
          </p:cNvPicPr>
          <p:nvPr/>
        </p:nvPicPr>
        <p:blipFill rotWithShape="1">
          <a:blip r:embed="rId2">
            <a:extLst>
              <a:ext uri="{28A0092B-C50C-407E-A947-70E740481C1C}">
                <a14:useLocalDpi xmlns:a14="http://schemas.microsoft.com/office/drawing/2010/main" val="0"/>
              </a:ext>
            </a:extLst>
          </a:blip>
          <a:srcRect l="36629" t="8743" r="25487"/>
          <a:stretch/>
        </p:blipFill>
        <p:spPr>
          <a:xfrm>
            <a:off x="7002811" y="2840632"/>
            <a:ext cx="6120680" cy="8919455"/>
          </a:xfrm>
          <a:prstGeom prst="rect">
            <a:avLst/>
          </a:prstGeom>
        </p:spPr>
      </p:pic>
    </p:spTree>
    <p:extLst>
      <p:ext uri="{BB962C8B-B14F-4D97-AF65-F5344CB8AC3E}">
        <p14:creationId xmlns:p14="http://schemas.microsoft.com/office/powerpoint/2010/main" val="22203610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smtClean="0"/>
              <a:t>Joint Meeting Pesticide Management:</a:t>
            </a:r>
            <a:br>
              <a:rPr lang="en-US" dirty="0" smtClean="0"/>
            </a:br>
            <a:r>
              <a:rPr lang="en-US" sz="5400" dirty="0" smtClean="0"/>
              <a:t>(In report from JMPM 2008)</a:t>
            </a:r>
            <a:endParaRPr lang="en-US" sz="5400" dirty="0"/>
          </a:p>
        </p:txBody>
      </p:sp>
      <p:sp>
        <p:nvSpPr>
          <p:cNvPr id="3" name="Platshållare för innehåll 2"/>
          <p:cNvSpPr>
            <a:spLocks noGrp="1"/>
          </p:cNvSpPr>
          <p:nvPr>
            <p:ph idx="1"/>
          </p:nvPr>
        </p:nvSpPr>
        <p:spPr>
          <a:xfrm>
            <a:off x="792720" y="2543101"/>
            <a:ext cx="16493490" cy="9071832"/>
          </a:xfrm>
        </p:spPr>
        <p:txBody>
          <a:bodyPr/>
          <a:lstStyle/>
          <a:p>
            <a:r>
              <a:rPr lang="en-US" dirty="0"/>
              <a:t> </a:t>
            </a:r>
            <a:r>
              <a:rPr lang="en-US" sz="4400" dirty="0"/>
              <a:t>As a first step in the development of a risk reduction </a:t>
            </a:r>
            <a:r>
              <a:rPr lang="en-US" sz="4400" dirty="0" err="1"/>
              <a:t>programme</a:t>
            </a:r>
            <a:r>
              <a:rPr lang="en-US" sz="4400" dirty="0"/>
              <a:t>, the </a:t>
            </a:r>
            <a:r>
              <a:rPr lang="en-US" sz="4400" dirty="0">
                <a:hlinkClick r:id="rId2"/>
              </a:rPr>
              <a:t>FAO/WHO Joint Meeting on Pesticide Management (JMPM)</a:t>
            </a:r>
            <a:r>
              <a:rPr lang="en-US" sz="4400" dirty="0"/>
              <a:t> was requested to provide a working definition for highly hazardous pesticides. </a:t>
            </a:r>
            <a:r>
              <a:rPr lang="en-US" sz="4000" u="sng" dirty="0"/>
              <a:t>Working definition</a:t>
            </a:r>
            <a:r>
              <a:rPr lang="en-US" sz="4000" dirty="0" smtClean="0"/>
              <a:t>:</a:t>
            </a:r>
            <a:endParaRPr lang="en-US" sz="4000" dirty="0"/>
          </a:p>
          <a:p>
            <a:pPr lvl="1"/>
            <a:r>
              <a:rPr lang="en-US" sz="4000" dirty="0" smtClean="0"/>
              <a:t>Acute toxicity, Classes 1B </a:t>
            </a:r>
            <a:r>
              <a:rPr lang="en-US" sz="4000" dirty="0"/>
              <a:t>or </a:t>
            </a:r>
            <a:r>
              <a:rPr lang="en-US" sz="4000" dirty="0" smtClean="0"/>
              <a:t>1B; WHO classification/GHS</a:t>
            </a:r>
            <a:endParaRPr lang="en-US" sz="4000" dirty="0"/>
          </a:p>
          <a:p>
            <a:pPr lvl="1"/>
            <a:r>
              <a:rPr lang="en-US" sz="4000" dirty="0"/>
              <a:t>Carcinogenicity Cat. 1A or  </a:t>
            </a:r>
            <a:r>
              <a:rPr lang="en-US" sz="4000" dirty="0" smtClean="0"/>
              <a:t>1B; GHS</a:t>
            </a:r>
            <a:endParaRPr lang="en-US" sz="4000" dirty="0"/>
          </a:p>
          <a:p>
            <a:pPr lvl="1"/>
            <a:r>
              <a:rPr lang="en-US" sz="4000" dirty="0"/>
              <a:t>Mutagenicity Cat. 1A or </a:t>
            </a:r>
            <a:r>
              <a:rPr lang="en-US" sz="4000" dirty="0" smtClean="0"/>
              <a:t>1B; GHS</a:t>
            </a:r>
            <a:endParaRPr lang="en-US" sz="4000" dirty="0"/>
          </a:p>
          <a:p>
            <a:pPr lvl="1"/>
            <a:r>
              <a:rPr lang="en-US" sz="4000" dirty="0"/>
              <a:t>Reproductive toxicity Cat. 1A or </a:t>
            </a:r>
            <a:r>
              <a:rPr lang="en-US" sz="4000" dirty="0" smtClean="0"/>
              <a:t>1B; GHS</a:t>
            </a:r>
            <a:endParaRPr lang="en-US" sz="4000" dirty="0"/>
          </a:p>
          <a:p>
            <a:pPr lvl="1"/>
            <a:r>
              <a:rPr lang="en-US" sz="4000" dirty="0"/>
              <a:t>Annexes A or </a:t>
            </a:r>
            <a:r>
              <a:rPr lang="en-US" sz="4000" dirty="0" smtClean="0"/>
              <a:t>B, </a:t>
            </a:r>
            <a:r>
              <a:rPr lang="en-US" sz="4000" dirty="0"/>
              <a:t>or paragraph 1 of Annex D in the Stockholm convention</a:t>
            </a:r>
          </a:p>
          <a:p>
            <a:pPr lvl="1"/>
            <a:r>
              <a:rPr lang="en-US" sz="4000" dirty="0"/>
              <a:t>Montreal protocol</a:t>
            </a:r>
          </a:p>
          <a:p>
            <a:pPr lvl="1"/>
            <a:r>
              <a:rPr lang="en-US" sz="4000" dirty="0"/>
              <a:t>High incidence of severe or irreversible adverse effects</a:t>
            </a:r>
          </a:p>
          <a:p>
            <a:endParaRPr lang="en-US" dirty="0"/>
          </a:p>
        </p:txBody>
      </p:sp>
      <p:sp>
        <p:nvSpPr>
          <p:cNvPr id="4" name="Platshållare för sidfot 3"/>
          <p:cNvSpPr>
            <a:spLocks noGrp="1"/>
          </p:cNvSpPr>
          <p:nvPr>
            <p:ph type="ftr" sz="quarter" idx="11"/>
          </p:nvPr>
        </p:nvSpPr>
        <p:spPr/>
        <p:txBody>
          <a:bodyPr/>
          <a:lstStyle/>
          <a:p>
            <a:pPr>
              <a:defRPr/>
            </a:pPr>
            <a:endParaRPr lang="sv-SE"/>
          </a:p>
        </p:txBody>
      </p:sp>
    </p:spTree>
    <p:extLst>
      <p:ext uri="{BB962C8B-B14F-4D97-AF65-F5344CB8AC3E}">
        <p14:creationId xmlns:p14="http://schemas.microsoft.com/office/powerpoint/2010/main" val="18495055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err="1" smtClean="0"/>
              <a:t>Guidance</a:t>
            </a:r>
            <a:r>
              <a:rPr lang="sv-SE" dirty="0" smtClean="0"/>
              <a:t> on pest and </a:t>
            </a:r>
            <a:r>
              <a:rPr lang="sv-SE" dirty="0" err="1" smtClean="0"/>
              <a:t>pesticide</a:t>
            </a:r>
            <a:r>
              <a:rPr lang="sv-SE" dirty="0" smtClean="0"/>
              <a:t> management; Policy </a:t>
            </a:r>
            <a:r>
              <a:rPr lang="sv-SE" dirty="0" err="1" smtClean="0"/>
              <a:t>development</a:t>
            </a:r>
            <a:endParaRPr lang="sv-SE" dirty="0"/>
          </a:p>
        </p:txBody>
      </p:sp>
      <p:sp>
        <p:nvSpPr>
          <p:cNvPr id="3" name="Platshållare för bildnummer 2"/>
          <p:cNvSpPr>
            <a:spLocks noGrp="1"/>
          </p:cNvSpPr>
          <p:nvPr>
            <p:ph type="sldNum" sz="quarter" idx="11"/>
          </p:nvPr>
        </p:nvSpPr>
        <p:spPr/>
        <p:txBody>
          <a:bodyPr/>
          <a:lstStyle/>
          <a:p>
            <a:pPr>
              <a:defRPr/>
            </a:pPr>
            <a:fld id="{E2A55E09-1412-41B3-B933-95AB9CAD1CF7}" type="slidenum">
              <a:rPr lang="sv-SE" altLang="sv-SE" smtClean="0"/>
              <a:pPr>
                <a:defRPr/>
              </a:pPr>
              <a:t>9</a:t>
            </a:fld>
            <a:endParaRPr lang="sv-SE" altLang="sv-SE"/>
          </a:p>
        </p:txBody>
      </p:sp>
      <p:pic>
        <p:nvPicPr>
          <p:cNvPr id="4" name="Bildobjekt 3" descr="http://www.fao.org/fileadmin/templates/agphome/documents/Pests_Pesticides/Code/Policy_2010.pdf - Windows Internet Explorer"/>
          <p:cNvPicPr>
            <a:picLocks noChangeAspect="1"/>
          </p:cNvPicPr>
          <p:nvPr/>
        </p:nvPicPr>
        <p:blipFill rotWithShape="1">
          <a:blip r:embed="rId3">
            <a:extLst>
              <a:ext uri="{28A0092B-C50C-407E-A947-70E740481C1C}">
                <a14:useLocalDpi xmlns:a14="http://schemas.microsoft.com/office/drawing/2010/main" val="0"/>
              </a:ext>
            </a:extLst>
          </a:blip>
          <a:srcRect l="44569" t="13255" r="18885"/>
          <a:stretch/>
        </p:blipFill>
        <p:spPr>
          <a:xfrm>
            <a:off x="5634658" y="3848745"/>
            <a:ext cx="5904656" cy="8478465"/>
          </a:xfrm>
          <a:prstGeom prst="rect">
            <a:avLst/>
          </a:prstGeom>
          <a:ln w="12700">
            <a:solidFill>
              <a:schemeClr val="tx1"/>
            </a:solidFill>
            <a:prstDash val="solid"/>
          </a:ln>
          <a:effectLst>
            <a:softEdge rad="127000"/>
          </a:effectLst>
        </p:spPr>
      </p:pic>
    </p:spTree>
    <p:extLst>
      <p:ext uri="{BB962C8B-B14F-4D97-AF65-F5344CB8AC3E}">
        <p14:creationId xmlns:p14="http://schemas.microsoft.com/office/powerpoint/2010/main" val="406387006"/>
      </p:ext>
    </p:extLst>
  </p:cSld>
  <p:clrMapOvr>
    <a:masterClrMapping/>
  </p:clrMapOvr>
  <p:timing>
    <p:tnLst>
      <p:par>
        <p:cTn id="1" dur="indefinite" restart="never" nodeType="tmRoot"/>
      </p:par>
    </p:tnLst>
  </p:timing>
</p:sld>
</file>

<file path=ppt/theme/theme1.xml><?xml version="1.0" encoding="utf-8"?>
<a:theme xmlns:a="http://schemas.openxmlformats.org/drawingml/2006/main" name="ppt-mall sv-eng">
  <a:themeElements>
    <a:clrScheme name="KemI Grafisk manual">
      <a:dk1>
        <a:srgbClr val="000000"/>
      </a:dk1>
      <a:lt1>
        <a:srgbClr val="FFFFFF"/>
      </a:lt1>
      <a:dk2>
        <a:srgbClr val="FF8200"/>
      </a:dk2>
      <a:lt2>
        <a:srgbClr val="9BCBEB"/>
      </a:lt2>
      <a:accent1>
        <a:srgbClr val="FF8200"/>
      </a:accent1>
      <a:accent2>
        <a:srgbClr val="00A3E0"/>
      </a:accent2>
      <a:accent3>
        <a:srgbClr val="A7A8AA"/>
      </a:accent3>
      <a:accent4>
        <a:srgbClr val="FFCD00"/>
      </a:accent4>
      <a:accent5>
        <a:srgbClr val="97D700"/>
      </a:accent5>
      <a:accent6>
        <a:srgbClr val="F9423A"/>
      </a:accent6>
      <a:hlink>
        <a:srgbClr val="0070C0"/>
      </a:hlink>
      <a:folHlink>
        <a:srgbClr val="0070C0"/>
      </a:folHlink>
    </a:clrScheme>
    <a:fontScheme name="REACH-pp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EACH-pp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REACH-pp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REACH-pp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REACH-pp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REACH-pp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REACH-pp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REACH-pp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REACH-pp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REACH-pp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REACH-pp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REACH-pp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REACH-pp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ppt-mall sv-eng</Template>
  <TotalTime>1947</TotalTime>
  <Words>255</Words>
  <Application>Microsoft Office PowerPoint</Application>
  <PresentationFormat>Anpassad</PresentationFormat>
  <Paragraphs>56</Paragraphs>
  <Slides>11</Slides>
  <Notes>3</Notes>
  <HiddenSlides>0</HiddenSlides>
  <MMClips>0</MMClips>
  <ScaleCrop>false</ScaleCrop>
  <HeadingPairs>
    <vt:vector size="6" baseType="variant">
      <vt:variant>
        <vt:lpstr>Använt teckensnitt</vt:lpstr>
      </vt:variant>
      <vt:variant>
        <vt:i4>2</vt:i4>
      </vt:variant>
      <vt:variant>
        <vt:lpstr>Tema</vt:lpstr>
      </vt:variant>
      <vt:variant>
        <vt:i4>1</vt:i4>
      </vt:variant>
      <vt:variant>
        <vt:lpstr>Bildrubriker</vt:lpstr>
      </vt:variant>
      <vt:variant>
        <vt:i4>11</vt:i4>
      </vt:variant>
    </vt:vector>
  </HeadingPairs>
  <TitlesOfParts>
    <vt:vector size="14" baseType="lpstr">
      <vt:lpstr>Arial</vt:lpstr>
      <vt:lpstr>Calibri</vt:lpstr>
      <vt:lpstr>ppt-mall sv-eng</vt:lpstr>
      <vt:lpstr>Why do a risk assessment?</vt:lpstr>
      <vt:lpstr>Stepwise approach</vt:lpstr>
      <vt:lpstr>Policy issues related to chemicals management</vt:lpstr>
      <vt:lpstr>FAO: Code of conduct on pesticide management</vt:lpstr>
      <vt:lpstr>PowerPoint-presentation</vt:lpstr>
      <vt:lpstr>FAO/WHO highly hazardous chemicals: </vt:lpstr>
      <vt:lpstr>Criteria in the report from the JMPM meeting October 2008</vt:lpstr>
      <vt:lpstr>Joint Meeting Pesticide Management: (In report from JMPM 2008)</vt:lpstr>
      <vt:lpstr>Guidance on pest and pesticide management; Policy development</vt:lpstr>
      <vt:lpstr>FAO:  Guidance document on pest and pesticide management policy development 2010:  Risk reduction</vt:lpstr>
      <vt:lpstr>Examples of tools:</vt:lpstr>
    </vt:vector>
  </TitlesOfParts>
  <Company>Kemikalieinspektionen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Environmental  Exposure and Risk Assessment</dc:title>
  <dc:creator>Jenny Rönngren</dc:creator>
  <cp:lastModifiedBy>Lilian Törnqvist</cp:lastModifiedBy>
  <cp:revision>138</cp:revision>
  <cp:lastPrinted>2015-03-11T12:31:44Z</cp:lastPrinted>
  <dcterms:created xsi:type="dcterms:W3CDTF">2014-03-13T12:08:30Z</dcterms:created>
  <dcterms:modified xsi:type="dcterms:W3CDTF">2016-03-17T00:23:57Z</dcterms:modified>
</cp:coreProperties>
</file>