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ti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1"/>
  </p:notesMasterIdLst>
  <p:handoutMasterIdLst>
    <p:handoutMasterId r:id="rId12"/>
  </p:handoutMasterIdLst>
  <p:sldIdLst>
    <p:sldId id="258" r:id="rId2"/>
    <p:sldId id="259" r:id="rId3"/>
    <p:sldId id="265" r:id="rId4"/>
    <p:sldId id="266" r:id="rId5"/>
    <p:sldId id="260" r:id="rId6"/>
    <p:sldId id="261" r:id="rId7"/>
    <p:sldId id="262" r:id="rId8"/>
    <p:sldId id="263" r:id="rId9"/>
    <p:sldId id="264" r:id="rId10"/>
  </p:sldIdLst>
  <p:sldSz cx="18326100" cy="13746163"/>
  <p:notesSz cx="6797675" cy="9926638"/>
  <p:defaultTextStyle>
    <a:defPPr>
      <a:defRPr lang="sv-SE"/>
    </a:defPPr>
    <a:lvl1pPr algn="l" rtl="0" fontAlgn="base">
      <a:spcBef>
        <a:spcPct val="0"/>
      </a:spcBef>
      <a:spcAft>
        <a:spcPct val="0"/>
      </a:spcAft>
      <a:defRPr kern="1200">
        <a:solidFill>
          <a:schemeClr val="tx1"/>
        </a:solidFill>
        <a:latin typeface="Arial" charset="0"/>
        <a:ea typeface="+mn-ea"/>
        <a:cs typeface="+mn-cs"/>
      </a:defRPr>
    </a:lvl1pPr>
    <a:lvl2pPr marL="910841" indent="1587" algn="l" rtl="0" fontAlgn="base">
      <a:spcBef>
        <a:spcPct val="0"/>
      </a:spcBef>
      <a:spcAft>
        <a:spcPct val="0"/>
      </a:spcAft>
      <a:defRPr kern="1200">
        <a:solidFill>
          <a:schemeClr val="tx1"/>
        </a:solidFill>
        <a:latin typeface="Arial" charset="0"/>
        <a:ea typeface="+mn-ea"/>
        <a:cs typeface="+mn-cs"/>
      </a:defRPr>
    </a:lvl2pPr>
    <a:lvl3pPr marL="1826450" indent="1587" algn="l" rtl="0" fontAlgn="base">
      <a:spcBef>
        <a:spcPct val="0"/>
      </a:spcBef>
      <a:spcAft>
        <a:spcPct val="0"/>
      </a:spcAft>
      <a:defRPr kern="1200">
        <a:solidFill>
          <a:schemeClr val="tx1"/>
        </a:solidFill>
        <a:latin typeface="Arial" charset="0"/>
        <a:ea typeface="+mn-ea"/>
        <a:cs typeface="+mn-cs"/>
      </a:defRPr>
    </a:lvl3pPr>
    <a:lvl4pPr marL="2740467" indent="1587" algn="l" rtl="0" fontAlgn="base">
      <a:spcBef>
        <a:spcPct val="0"/>
      </a:spcBef>
      <a:spcAft>
        <a:spcPct val="0"/>
      </a:spcAft>
      <a:defRPr kern="1200">
        <a:solidFill>
          <a:schemeClr val="tx1"/>
        </a:solidFill>
        <a:latin typeface="Arial" charset="0"/>
        <a:ea typeface="+mn-ea"/>
        <a:cs typeface="+mn-cs"/>
      </a:defRPr>
    </a:lvl4pPr>
    <a:lvl5pPr marL="3656070" indent="1587" algn="l" rtl="0" fontAlgn="base">
      <a:spcBef>
        <a:spcPct val="0"/>
      </a:spcBef>
      <a:spcAft>
        <a:spcPct val="0"/>
      </a:spcAft>
      <a:defRPr kern="1200">
        <a:solidFill>
          <a:schemeClr val="tx1"/>
        </a:solidFill>
        <a:latin typeface="Arial" charset="0"/>
        <a:ea typeface="+mn-ea"/>
        <a:cs typeface="+mn-cs"/>
      </a:defRPr>
    </a:lvl5pPr>
    <a:lvl6pPr marL="2285045" algn="l" defTabSz="914015" rtl="0" eaLnBrk="1" latinLnBrk="0" hangingPunct="1">
      <a:defRPr kern="1200">
        <a:solidFill>
          <a:schemeClr val="tx1"/>
        </a:solidFill>
        <a:latin typeface="Arial" charset="0"/>
        <a:ea typeface="+mn-ea"/>
        <a:cs typeface="+mn-cs"/>
      </a:defRPr>
    </a:lvl6pPr>
    <a:lvl7pPr marL="2742052" algn="l" defTabSz="914015" rtl="0" eaLnBrk="1" latinLnBrk="0" hangingPunct="1">
      <a:defRPr kern="1200">
        <a:solidFill>
          <a:schemeClr val="tx1"/>
        </a:solidFill>
        <a:latin typeface="Arial" charset="0"/>
        <a:ea typeface="+mn-ea"/>
        <a:cs typeface="+mn-cs"/>
      </a:defRPr>
    </a:lvl7pPr>
    <a:lvl8pPr marL="3199062" algn="l" defTabSz="914015" rtl="0" eaLnBrk="1" latinLnBrk="0" hangingPunct="1">
      <a:defRPr kern="1200">
        <a:solidFill>
          <a:schemeClr val="tx1"/>
        </a:solidFill>
        <a:latin typeface="Arial" charset="0"/>
        <a:ea typeface="+mn-ea"/>
        <a:cs typeface="+mn-cs"/>
      </a:defRPr>
    </a:lvl8pPr>
    <a:lvl9pPr marL="3656070" algn="l" defTabSz="914015"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4330">
          <p15:clr>
            <a:srgbClr val="A4A3A4"/>
          </p15:clr>
        </p15:guide>
        <p15:guide id="2" pos="577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lena Parkman" initials="HP" lastIdx="4" clrIdx="0"/>
  <p:cmAuthor id="1" name="johannesk" initials="jkn" lastIdx="2"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82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Inget format, tabellrutnät">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5" d="100"/>
          <a:sy n="35" d="100"/>
        </p:scale>
        <p:origin x="1134" y="78"/>
      </p:cViewPr>
      <p:guideLst>
        <p:guide orient="horz" pos="4330"/>
        <p:guide pos="5772"/>
      </p:guideLst>
    </p:cSldViewPr>
  </p:slideViewPr>
  <p:notesTextViewPr>
    <p:cViewPr>
      <p:scale>
        <a:sx n="1" d="1"/>
        <a:sy n="1" d="1"/>
      </p:scale>
      <p:origin x="0" y="0"/>
    </p:cViewPr>
  </p:notesTextViewPr>
  <p:sorterViewPr>
    <p:cViewPr>
      <p:scale>
        <a:sx n="41" d="100"/>
        <a:sy n="4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FC31B54F-888F-4071-9149-9B17DF724057}" type="datetimeFigureOut">
              <a:rPr lang="sv-SE" smtClean="0"/>
              <a:t>2016-03-17</a:t>
            </a:fld>
            <a:endParaRPr lang="sv-SE"/>
          </a:p>
        </p:txBody>
      </p:sp>
      <p:sp>
        <p:nvSpPr>
          <p:cNvPr id="4" name="Platshållare för sidfot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ADC9B2FC-2A9B-4748-940D-EAB5324F56DE}" type="slidenum">
              <a:rPr lang="sv-SE" smtClean="0"/>
              <a:t>‹#›</a:t>
            </a:fld>
            <a:endParaRPr lang="sv-SE"/>
          </a:p>
        </p:txBody>
      </p:sp>
    </p:spTree>
    <p:extLst>
      <p:ext uri="{BB962C8B-B14F-4D97-AF65-F5344CB8AC3E}">
        <p14:creationId xmlns:p14="http://schemas.microsoft.com/office/powerpoint/2010/main" val="24535110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04BF339D-5D8E-4506-963E-4E0CC7E93CDC}" type="datetimeFigureOut">
              <a:rPr lang="sv-SE" smtClean="0"/>
              <a:t>2016-03-17</a:t>
            </a:fld>
            <a:endParaRPr lang="sv-SE"/>
          </a:p>
        </p:txBody>
      </p:sp>
      <p:sp>
        <p:nvSpPr>
          <p:cNvPr id="4" name="Platshållare för bildobjekt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6" name="Platshållare för sidfot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75F8829C-7293-4648-B774-2BDA5E7E333C}" type="slidenum">
              <a:rPr lang="sv-SE" smtClean="0"/>
              <a:t>‹#›</a:t>
            </a:fld>
            <a:endParaRPr lang="sv-SE"/>
          </a:p>
        </p:txBody>
      </p:sp>
    </p:spTree>
    <p:extLst>
      <p:ext uri="{BB962C8B-B14F-4D97-AF65-F5344CB8AC3E}">
        <p14:creationId xmlns:p14="http://schemas.microsoft.com/office/powerpoint/2010/main" val="1303863365"/>
      </p:ext>
    </p:extLst>
  </p:cSld>
  <p:clrMap bg1="lt1" tx1="dk1" bg2="lt2" tx2="dk2" accent1="accent1" accent2="accent2" accent3="accent3" accent4="accent4" accent5="accent5" accent6="accent6" hlink="hlink" folHlink="folHlink"/>
  <p:notesStyle>
    <a:lvl1pPr marL="0" algn="l" defTabSz="914015" rtl="0" eaLnBrk="1" latinLnBrk="0" hangingPunct="1">
      <a:defRPr sz="1200" kern="1200">
        <a:solidFill>
          <a:schemeClr val="tx1"/>
        </a:solidFill>
        <a:latin typeface="+mn-lt"/>
        <a:ea typeface="+mn-ea"/>
        <a:cs typeface="+mn-cs"/>
      </a:defRPr>
    </a:lvl1pPr>
    <a:lvl2pPr marL="457008" algn="l" defTabSz="914015" rtl="0" eaLnBrk="1" latinLnBrk="0" hangingPunct="1">
      <a:defRPr sz="1200" kern="1200">
        <a:solidFill>
          <a:schemeClr val="tx1"/>
        </a:solidFill>
        <a:latin typeface="+mn-lt"/>
        <a:ea typeface="+mn-ea"/>
        <a:cs typeface="+mn-cs"/>
      </a:defRPr>
    </a:lvl2pPr>
    <a:lvl3pPr marL="914015" algn="l" defTabSz="914015" rtl="0" eaLnBrk="1" latinLnBrk="0" hangingPunct="1">
      <a:defRPr sz="1200" kern="1200">
        <a:solidFill>
          <a:schemeClr val="tx1"/>
        </a:solidFill>
        <a:latin typeface="+mn-lt"/>
        <a:ea typeface="+mn-ea"/>
        <a:cs typeface="+mn-cs"/>
      </a:defRPr>
    </a:lvl3pPr>
    <a:lvl4pPr marL="1371025" algn="l" defTabSz="914015" rtl="0" eaLnBrk="1" latinLnBrk="0" hangingPunct="1">
      <a:defRPr sz="1200" kern="1200">
        <a:solidFill>
          <a:schemeClr val="tx1"/>
        </a:solidFill>
        <a:latin typeface="+mn-lt"/>
        <a:ea typeface="+mn-ea"/>
        <a:cs typeface="+mn-cs"/>
      </a:defRPr>
    </a:lvl4pPr>
    <a:lvl5pPr marL="1828035" algn="l" defTabSz="914015" rtl="0" eaLnBrk="1" latinLnBrk="0" hangingPunct="1">
      <a:defRPr sz="1200" kern="1200">
        <a:solidFill>
          <a:schemeClr val="tx1"/>
        </a:solidFill>
        <a:latin typeface="+mn-lt"/>
        <a:ea typeface="+mn-ea"/>
        <a:cs typeface="+mn-cs"/>
      </a:defRPr>
    </a:lvl5pPr>
    <a:lvl6pPr marL="2285045" algn="l" defTabSz="914015" rtl="0" eaLnBrk="1" latinLnBrk="0" hangingPunct="1">
      <a:defRPr sz="1200" kern="1200">
        <a:solidFill>
          <a:schemeClr val="tx1"/>
        </a:solidFill>
        <a:latin typeface="+mn-lt"/>
        <a:ea typeface="+mn-ea"/>
        <a:cs typeface="+mn-cs"/>
      </a:defRPr>
    </a:lvl6pPr>
    <a:lvl7pPr marL="2742052" algn="l" defTabSz="914015" rtl="0" eaLnBrk="1" latinLnBrk="0" hangingPunct="1">
      <a:defRPr sz="1200" kern="1200">
        <a:solidFill>
          <a:schemeClr val="tx1"/>
        </a:solidFill>
        <a:latin typeface="+mn-lt"/>
        <a:ea typeface="+mn-ea"/>
        <a:cs typeface="+mn-cs"/>
      </a:defRPr>
    </a:lvl7pPr>
    <a:lvl8pPr marL="3199062" algn="l" defTabSz="914015" rtl="0" eaLnBrk="1" latinLnBrk="0" hangingPunct="1">
      <a:defRPr sz="1200" kern="1200">
        <a:solidFill>
          <a:schemeClr val="tx1"/>
        </a:solidFill>
        <a:latin typeface="+mn-lt"/>
        <a:ea typeface="+mn-ea"/>
        <a:cs typeface="+mn-cs"/>
      </a:defRPr>
    </a:lvl8pPr>
    <a:lvl9pPr marL="3656070" algn="l" defTabSz="91401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GB" dirty="0"/>
          </a:p>
        </p:txBody>
      </p:sp>
      <p:sp>
        <p:nvSpPr>
          <p:cNvPr id="4" name="Platshållare för bildnummer 3"/>
          <p:cNvSpPr>
            <a:spLocks noGrp="1"/>
          </p:cNvSpPr>
          <p:nvPr>
            <p:ph type="sldNum" sz="quarter" idx="10"/>
          </p:nvPr>
        </p:nvSpPr>
        <p:spPr/>
        <p:txBody>
          <a:bodyPr/>
          <a:lstStyle/>
          <a:p>
            <a:pPr>
              <a:defRPr/>
            </a:pPr>
            <a:fld id="{0F58D569-EFFB-4656-8B11-443444C3E76E}" type="slidenum">
              <a:rPr lang="sv-SE" smtClean="0"/>
              <a:pPr>
                <a:defRPr/>
              </a:pPr>
              <a:t>1</a:t>
            </a:fld>
            <a:endParaRPr lang="sv-SE" dirty="0"/>
          </a:p>
        </p:txBody>
      </p:sp>
    </p:spTree>
    <p:extLst>
      <p:ext uri="{BB962C8B-B14F-4D97-AF65-F5344CB8AC3E}">
        <p14:creationId xmlns:p14="http://schemas.microsoft.com/office/powerpoint/2010/main" val="4078657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GB"/>
          </a:p>
        </p:txBody>
      </p:sp>
      <p:sp>
        <p:nvSpPr>
          <p:cNvPr id="4" name="Platshållare för bildnummer 3"/>
          <p:cNvSpPr>
            <a:spLocks noGrp="1"/>
          </p:cNvSpPr>
          <p:nvPr>
            <p:ph type="sldNum" sz="quarter" idx="10"/>
          </p:nvPr>
        </p:nvSpPr>
        <p:spPr/>
        <p:txBody>
          <a:bodyPr/>
          <a:lstStyle/>
          <a:p>
            <a:pPr>
              <a:defRPr/>
            </a:pPr>
            <a:fld id="{0F58D569-EFFB-4656-8B11-443444C3E76E}" type="slidenum">
              <a:rPr lang="sv-SE" smtClean="0"/>
              <a:pPr>
                <a:defRPr/>
              </a:pPr>
              <a:t>2</a:t>
            </a:fld>
            <a:endParaRPr lang="sv-SE"/>
          </a:p>
        </p:txBody>
      </p:sp>
    </p:spTree>
    <p:extLst>
      <p:ext uri="{BB962C8B-B14F-4D97-AF65-F5344CB8AC3E}">
        <p14:creationId xmlns:p14="http://schemas.microsoft.com/office/powerpoint/2010/main" val="36865311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10"/>
          </p:nvPr>
        </p:nvSpPr>
        <p:spPr/>
        <p:txBody>
          <a:bodyPr/>
          <a:lstStyle/>
          <a:p>
            <a:fld id="{75F8829C-7293-4648-B774-2BDA5E7E333C}" type="slidenum">
              <a:rPr lang="sv-SE" smtClean="0"/>
              <a:t>4</a:t>
            </a:fld>
            <a:endParaRPr lang="sv-SE"/>
          </a:p>
        </p:txBody>
      </p:sp>
    </p:spTree>
    <p:extLst>
      <p:ext uri="{BB962C8B-B14F-4D97-AF65-F5344CB8AC3E}">
        <p14:creationId xmlns:p14="http://schemas.microsoft.com/office/powerpoint/2010/main" val="29868320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1374460" y="4270229"/>
            <a:ext cx="15577185" cy="2946515"/>
          </a:xfrm>
        </p:spPr>
        <p:txBody>
          <a:bodyPr/>
          <a:lstStyle/>
          <a:p>
            <a:r>
              <a:rPr lang="sv-SE" smtClean="0"/>
              <a:t>Klicka här för att ändra format</a:t>
            </a:r>
            <a:endParaRPr lang="sv-SE" dirty="0"/>
          </a:p>
        </p:txBody>
      </p:sp>
      <p:sp>
        <p:nvSpPr>
          <p:cNvPr id="3" name="Underrubrik 2"/>
          <p:cNvSpPr>
            <a:spLocks noGrp="1"/>
          </p:cNvSpPr>
          <p:nvPr>
            <p:ph type="subTitle" idx="1"/>
          </p:nvPr>
        </p:nvSpPr>
        <p:spPr>
          <a:xfrm>
            <a:off x="2748915" y="7789493"/>
            <a:ext cx="12828270" cy="3512908"/>
          </a:xfrm>
        </p:spPr>
        <p:txBody>
          <a:bodyPr/>
          <a:lstStyle>
            <a:lvl1pPr marL="0" indent="0" algn="ctr">
              <a:buNone/>
              <a:defRPr/>
            </a:lvl1pPr>
            <a:lvl2pPr marL="915238" indent="0" algn="ctr">
              <a:buNone/>
              <a:defRPr/>
            </a:lvl2pPr>
            <a:lvl3pPr marL="1830486" indent="0" algn="ctr">
              <a:buNone/>
              <a:defRPr/>
            </a:lvl3pPr>
            <a:lvl4pPr marL="2745726" indent="0" algn="ctr">
              <a:buNone/>
              <a:defRPr/>
            </a:lvl4pPr>
            <a:lvl5pPr marL="3660968" indent="0" algn="ctr">
              <a:buNone/>
              <a:defRPr/>
            </a:lvl5pPr>
            <a:lvl6pPr marL="4576206" indent="0" algn="ctr">
              <a:buNone/>
              <a:defRPr/>
            </a:lvl6pPr>
            <a:lvl7pPr marL="5491446" indent="0" algn="ctr">
              <a:buNone/>
              <a:defRPr/>
            </a:lvl7pPr>
            <a:lvl8pPr marL="6406692" indent="0" algn="ctr">
              <a:buNone/>
              <a:defRPr/>
            </a:lvl8pPr>
            <a:lvl9pPr marL="7321934" indent="0" algn="ctr">
              <a:buNone/>
              <a:defRPr/>
            </a:lvl9pPr>
          </a:lstStyle>
          <a:p>
            <a:r>
              <a:rPr lang="sv-SE" smtClean="0"/>
              <a:t>Klicka här för att ändra format på underrubrik i bakgrunden</a:t>
            </a:r>
            <a:endParaRPr lang="sv-SE" dirty="0"/>
          </a:p>
        </p:txBody>
      </p:sp>
      <p:sp>
        <p:nvSpPr>
          <p:cNvPr id="4" name="Rectangle 4"/>
          <p:cNvSpPr>
            <a:spLocks noGrp="1" noChangeArrowheads="1"/>
          </p:cNvSpPr>
          <p:nvPr>
            <p:ph type="dt" sz="half" idx="10"/>
          </p:nvPr>
        </p:nvSpPr>
        <p:spPr>
          <a:ln/>
        </p:spPr>
        <p:txBody>
          <a:bodyPr/>
          <a:lstStyle>
            <a:lvl1pPr>
              <a:defRPr/>
            </a:lvl1pPr>
          </a:lstStyle>
          <a:p>
            <a:pPr>
              <a:defRPr/>
            </a:pPr>
            <a:endParaRPr lang="sv-SE" altLang="sv-SE"/>
          </a:p>
        </p:txBody>
      </p:sp>
      <p:sp>
        <p:nvSpPr>
          <p:cNvPr id="5" name="Rectangle 6"/>
          <p:cNvSpPr>
            <a:spLocks noGrp="1" noChangeArrowheads="1"/>
          </p:cNvSpPr>
          <p:nvPr>
            <p:ph type="sldNum" sz="quarter" idx="11"/>
          </p:nvPr>
        </p:nvSpPr>
        <p:spPr>
          <a:ln/>
        </p:spPr>
        <p:txBody>
          <a:bodyPr/>
          <a:lstStyle>
            <a:lvl1pPr>
              <a:defRPr/>
            </a:lvl1pPr>
          </a:lstStyle>
          <a:p>
            <a:pPr>
              <a:defRPr/>
            </a:pPr>
            <a:fld id="{43904382-E439-4561-BED2-631D5ED29EEB}" type="slidenum">
              <a:rPr lang="sv-SE" altLang="sv-SE"/>
              <a:pPr>
                <a:defRPr/>
              </a:pPr>
              <a:t>‹#›</a:t>
            </a:fld>
            <a:endParaRPr lang="sv-SE" altLang="sv-SE"/>
          </a:p>
        </p:txBody>
      </p:sp>
    </p:spTree>
    <p:extLst>
      <p:ext uri="{BB962C8B-B14F-4D97-AF65-F5344CB8AC3E}">
        <p14:creationId xmlns:p14="http://schemas.microsoft.com/office/powerpoint/2010/main" val="21035291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lodrät text 2"/>
          <p:cNvSpPr>
            <a:spLocks noGrp="1"/>
          </p:cNvSpPr>
          <p:nvPr>
            <p:ph type="body" orient="vert" idx="1"/>
          </p:nvPr>
        </p:nvSpPr>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Rectangle 4"/>
          <p:cNvSpPr>
            <a:spLocks noGrp="1" noChangeArrowheads="1"/>
          </p:cNvSpPr>
          <p:nvPr>
            <p:ph type="dt" sz="half" idx="10"/>
          </p:nvPr>
        </p:nvSpPr>
        <p:spPr>
          <a:ln/>
        </p:spPr>
        <p:txBody>
          <a:bodyPr/>
          <a:lstStyle>
            <a:lvl1pPr>
              <a:defRPr/>
            </a:lvl1pPr>
          </a:lstStyle>
          <a:p>
            <a:pPr>
              <a:defRPr/>
            </a:pPr>
            <a:endParaRPr lang="sv-SE" altLang="sv-SE"/>
          </a:p>
        </p:txBody>
      </p:sp>
      <p:sp>
        <p:nvSpPr>
          <p:cNvPr id="5" name="Rectangle 6"/>
          <p:cNvSpPr>
            <a:spLocks noGrp="1" noChangeArrowheads="1"/>
          </p:cNvSpPr>
          <p:nvPr>
            <p:ph type="sldNum" sz="quarter" idx="11"/>
          </p:nvPr>
        </p:nvSpPr>
        <p:spPr>
          <a:ln/>
        </p:spPr>
        <p:txBody>
          <a:bodyPr/>
          <a:lstStyle>
            <a:lvl1pPr>
              <a:defRPr/>
            </a:lvl1pPr>
          </a:lstStyle>
          <a:p>
            <a:pPr>
              <a:defRPr/>
            </a:pPr>
            <a:fld id="{AF3BD4F0-50CF-4AFA-8298-21ADD55BA833}" type="slidenum">
              <a:rPr lang="sv-SE" altLang="sv-SE"/>
              <a:pPr>
                <a:defRPr/>
              </a:pPr>
              <a:t>‹#›</a:t>
            </a:fld>
            <a:endParaRPr lang="sv-SE" altLang="sv-SE"/>
          </a:p>
        </p:txBody>
      </p:sp>
    </p:spTree>
    <p:extLst>
      <p:ext uri="{BB962C8B-B14F-4D97-AF65-F5344CB8AC3E}">
        <p14:creationId xmlns:p14="http://schemas.microsoft.com/office/powerpoint/2010/main" val="41757681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13286424" y="550497"/>
            <a:ext cx="4123373" cy="11728786"/>
          </a:xfrm>
        </p:spPr>
        <p:txBody>
          <a:bodyPr vert="eaVert"/>
          <a:lstStyle/>
          <a:p>
            <a:r>
              <a:rPr lang="sv-SE" smtClean="0"/>
              <a:t>Klicka här för att ändra format</a:t>
            </a:r>
            <a:endParaRPr lang="sv-SE"/>
          </a:p>
        </p:txBody>
      </p:sp>
      <p:sp>
        <p:nvSpPr>
          <p:cNvPr id="3" name="Platshållare för lodrät text 2"/>
          <p:cNvSpPr>
            <a:spLocks noGrp="1"/>
          </p:cNvSpPr>
          <p:nvPr>
            <p:ph type="body" orient="vert" idx="1"/>
          </p:nvPr>
        </p:nvSpPr>
        <p:spPr>
          <a:xfrm>
            <a:off x="916309" y="550497"/>
            <a:ext cx="12064683" cy="11728786"/>
          </a:xfrm>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Rectangle 4"/>
          <p:cNvSpPr>
            <a:spLocks noGrp="1" noChangeArrowheads="1"/>
          </p:cNvSpPr>
          <p:nvPr>
            <p:ph type="dt" sz="half" idx="10"/>
          </p:nvPr>
        </p:nvSpPr>
        <p:spPr>
          <a:ln/>
        </p:spPr>
        <p:txBody>
          <a:bodyPr/>
          <a:lstStyle>
            <a:lvl1pPr>
              <a:defRPr/>
            </a:lvl1pPr>
          </a:lstStyle>
          <a:p>
            <a:pPr>
              <a:defRPr/>
            </a:pPr>
            <a:endParaRPr lang="sv-SE" altLang="sv-SE"/>
          </a:p>
        </p:txBody>
      </p:sp>
      <p:sp>
        <p:nvSpPr>
          <p:cNvPr id="5" name="Rectangle 6"/>
          <p:cNvSpPr>
            <a:spLocks noGrp="1" noChangeArrowheads="1"/>
          </p:cNvSpPr>
          <p:nvPr>
            <p:ph type="sldNum" sz="quarter" idx="11"/>
          </p:nvPr>
        </p:nvSpPr>
        <p:spPr>
          <a:ln/>
        </p:spPr>
        <p:txBody>
          <a:bodyPr/>
          <a:lstStyle>
            <a:lvl1pPr>
              <a:defRPr/>
            </a:lvl1pPr>
          </a:lstStyle>
          <a:p>
            <a:pPr>
              <a:defRPr/>
            </a:pPr>
            <a:fld id="{9776EAB3-24F6-4C29-9CA9-B056A3BFD83D}" type="slidenum">
              <a:rPr lang="sv-SE" altLang="sv-SE"/>
              <a:pPr>
                <a:defRPr/>
              </a:pPr>
              <a:t>‹#›</a:t>
            </a:fld>
            <a:endParaRPr lang="sv-SE" altLang="sv-SE"/>
          </a:p>
        </p:txBody>
      </p:sp>
    </p:spTree>
    <p:extLst>
      <p:ext uri="{BB962C8B-B14F-4D97-AF65-F5344CB8AC3E}">
        <p14:creationId xmlns:p14="http://schemas.microsoft.com/office/powerpoint/2010/main" val="1180339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idx="1"/>
          </p:nvPr>
        </p:nvSpPr>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Rectangle 4"/>
          <p:cNvSpPr>
            <a:spLocks noGrp="1" noChangeArrowheads="1"/>
          </p:cNvSpPr>
          <p:nvPr>
            <p:ph type="dt" sz="half" idx="10"/>
          </p:nvPr>
        </p:nvSpPr>
        <p:spPr>
          <a:ln/>
        </p:spPr>
        <p:txBody>
          <a:bodyPr/>
          <a:lstStyle>
            <a:lvl1pPr>
              <a:defRPr/>
            </a:lvl1pPr>
          </a:lstStyle>
          <a:p>
            <a:pPr>
              <a:defRPr/>
            </a:pPr>
            <a:endParaRPr lang="sv-SE" altLang="sv-SE"/>
          </a:p>
        </p:txBody>
      </p:sp>
      <p:sp>
        <p:nvSpPr>
          <p:cNvPr id="5" name="Rectangle 6"/>
          <p:cNvSpPr>
            <a:spLocks noGrp="1" noChangeArrowheads="1"/>
          </p:cNvSpPr>
          <p:nvPr>
            <p:ph type="sldNum" sz="quarter" idx="11"/>
          </p:nvPr>
        </p:nvSpPr>
        <p:spPr>
          <a:ln/>
        </p:spPr>
        <p:txBody>
          <a:bodyPr/>
          <a:lstStyle>
            <a:lvl1pPr>
              <a:defRPr/>
            </a:lvl1pPr>
          </a:lstStyle>
          <a:p>
            <a:pPr>
              <a:defRPr/>
            </a:pPr>
            <a:fld id="{A2BD1E5F-148F-4713-B10A-99A9D7E7AE7D}" type="slidenum">
              <a:rPr lang="sv-SE" altLang="sv-SE"/>
              <a:pPr>
                <a:defRPr/>
              </a:pPr>
              <a:t>‹#›</a:t>
            </a:fld>
            <a:endParaRPr lang="sv-SE" altLang="sv-SE"/>
          </a:p>
        </p:txBody>
      </p:sp>
    </p:spTree>
    <p:extLst>
      <p:ext uri="{BB962C8B-B14F-4D97-AF65-F5344CB8AC3E}">
        <p14:creationId xmlns:p14="http://schemas.microsoft.com/office/powerpoint/2010/main" val="4491430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1447638" y="8833205"/>
            <a:ext cx="15577185" cy="2730141"/>
          </a:xfrm>
        </p:spPr>
        <p:txBody>
          <a:bodyPr anchor="t"/>
          <a:lstStyle>
            <a:lvl1pPr algn="l">
              <a:defRPr sz="8000" b="0" cap="all"/>
            </a:lvl1pPr>
          </a:lstStyle>
          <a:p>
            <a:r>
              <a:rPr lang="sv-SE" smtClean="0"/>
              <a:t>Klicka här för att ändra format</a:t>
            </a:r>
            <a:endParaRPr lang="sv-SE" dirty="0"/>
          </a:p>
        </p:txBody>
      </p:sp>
      <p:sp>
        <p:nvSpPr>
          <p:cNvPr id="3" name="Platshållare för text 2"/>
          <p:cNvSpPr>
            <a:spLocks noGrp="1"/>
          </p:cNvSpPr>
          <p:nvPr>
            <p:ph type="body" idx="1"/>
          </p:nvPr>
        </p:nvSpPr>
        <p:spPr>
          <a:xfrm>
            <a:off x="1447638" y="5826225"/>
            <a:ext cx="15577185" cy="3006972"/>
          </a:xfrm>
        </p:spPr>
        <p:txBody>
          <a:bodyPr anchor="b"/>
          <a:lstStyle>
            <a:lvl1pPr marL="0" indent="0">
              <a:buNone/>
              <a:defRPr sz="3800"/>
            </a:lvl1pPr>
            <a:lvl2pPr marL="915238" indent="0">
              <a:buNone/>
              <a:defRPr sz="3600"/>
            </a:lvl2pPr>
            <a:lvl3pPr marL="1830486" indent="0">
              <a:buNone/>
              <a:defRPr sz="3200"/>
            </a:lvl3pPr>
            <a:lvl4pPr marL="2745726" indent="0">
              <a:buNone/>
              <a:defRPr sz="2800"/>
            </a:lvl4pPr>
            <a:lvl5pPr marL="3660968" indent="0">
              <a:buNone/>
              <a:defRPr sz="2800"/>
            </a:lvl5pPr>
            <a:lvl6pPr marL="4576206" indent="0">
              <a:buNone/>
              <a:defRPr sz="2800"/>
            </a:lvl6pPr>
            <a:lvl7pPr marL="5491446" indent="0">
              <a:buNone/>
              <a:defRPr sz="2800"/>
            </a:lvl7pPr>
            <a:lvl8pPr marL="6406692" indent="0">
              <a:buNone/>
              <a:defRPr sz="2800"/>
            </a:lvl8pPr>
            <a:lvl9pPr marL="7321934" indent="0">
              <a:buNone/>
              <a:defRPr sz="2800"/>
            </a:lvl9pPr>
          </a:lstStyle>
          <a:p>
            <a:pPr lvl="0"/>
            <a:r>
              <a:rPr lang="sv-SE" smtClean="0"/>
              <a:t>Klicka här för att ändra format på bakgrundstexten</a:t>
            </a:r>
          </a:p>
        </p:txBody>
      </p:sp>
      <p:sp>
        <p:nvSpPr>
          <p:cNvPr id="4" name="Rectangle 4"/>
          <p:cNvSpPr>
            <a:spLocks noGrp="1" noChangeArrowheads="1"/>
          </p:cNvSpPr>
          <p:nvPr>
            <p:ph type="dt" sz="half" idx="10"/>
          </p:nvPr>
        </p:nvSpPr>
        <p:spPr>
          <a:ln/>
        </p:spPr>
        <p:txBody>
          <a:bodyPr/>
          <a:lstStyle>
            <a:lvl1pPr>
              <a:defRPr/>
            </a:lvl1pPr>
          </a:lstStyle>
          <a:p>
            <a:pPr>
              <a:defRPr/>
            </a:pPr>
            <a:endParaRPr lang="sv-SE" altLang="sv-SE"/>
          </a:p>
        </p:txBody>
      </p:sp>
      <p:sp>
        <p:nvSpPr>
          <p:cNvPr id="5" name="Rectangle 6"/>
          <p:cNvSpPr>
            <a:spLocks noGrp="1" noChangeArrowheads="1"/>
          </p:cNvSpPr>
          <p:nvPr>
            <p:ph type="sldNum" sz="quarter" idx="11"/>
          </p:nvPr>
        </p:nvSpPr>
        <p:spPr>
          <a:ln/>
        </p:spPr>
        <p:txBody>
          <a:bodyPr/>
          <a:lstStyle>
            <a:lvl1pPr>
              <a:defRPr/>
            </a:lvl1pPr>
          </a:lstStyle>
          <a:p>
            <a:pPr>
              <a:defRPr/>
            </a:pPr>
            <a:fld id="{10A458F7-DFA7-4DB3-8E35-6118D7CC8B28}" type="slidenum">
              <a:rPr lang="sv-SE" altLang="sv-SE"/>
              <a:pPr>
                <a:defRPr/>
              </a:pPr>
              <a:t>‹#›</a:t>
            </a:fld>
            <a:endParaRPr lang="sv-SE" altLang="sv-SE"/>
          </a:p>
        </p:txBody>
      </p:sp>
    </p:spTree>
    <p:extLst>
      <p:ext uri="{BB962C8B-B14F-4D97-AF65-F5344CB8AC3E}">
        <p14:creationId xmlns:p14="http://schemas.microsoft.com/office/powerpoint/2010/main" val="9928030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sz="half" idx="1"/>
          </p:nvPr>
        </p:nvSpPr>
        <p:spPr>
          <a:xfrm>
            <a:off x="916309" y="3207451"/>
            <a:ext cx="8094028" cy="9071832"/>
          </a:xfrm>
        </p:spPr>
        <p:txBody>
          <a:bodyPr/>
          <a:lstStyle>
            <a:lvl1pPr>
              <a:defRPr sz="5600"/>
            </a:lvl1pPr>
            <a:lvl2pPr>
              <a:defRPr sz="4800"/>
            </a:lvl2pPr>
            <a:lvl3pPr>
              <a:defRPr sz="3800"/>
            </a:lvl3pPr>
            <a:lvl4pPr>
              <a:defRPr sz="3600"/>
            </a:lvl4pPr>
            <a:lvl5pPr>
              <a:defRPr sz="3600"/>
            </a:lvl5pPr>
            <a:lvl6pPr>
              <a:defRPr sz="3600"/>
            </a:lvl6pPr>
            <a:lvl7pPr>
              <a:defRPr sz="3600"/>
            </a:lvl7pPr>
            <a:lvl8pPr>
              <a:defRPr sz="3600"/>
            </a:lvl8pPr>
            <a:lvl9pPr>
              <a:defRPr sz="3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half" idx="2"/>
          </p:nvPr>
        </p:nvSpPr>
        <p:spPr>
          <a:xfrm>
            <a:off x="9315769" y="3207451"/>
            <a:ext cx="8094028" cy="9071832"/>
          </a:xfrm>
        </p:spPr>
        <p:txBody>
          <a:bodyPr/>
          <a:lstStyle>
            <a:lvl1pPr>
              <a:defRPr sz="5600"/>
            </a:lvl1pPr>
            <a:lvl2pPr>
              <a:defRPr sz="4800"/>
            </a:lvl2pPr>
            <a:lvl3pPr>
              <a:defRPr sz="3800"/>
            </a:lvl3pPr>
            <a:lvl4pPr>
              <a:defRPr sz="3600"/>
            </a:lvl4pPr>
            <a:lvl5pPr>
              <a:defRPr sz="3600"/>
            </a:lvl5pPr>
            <a:lvl6pPr>
              <a:defRPr sz="3600"/>
            </a:lvl6pPr>
            <a:lvl7pPr>
              <a:defRPr sz="3600"/>
            </a:lvl7pPr>
            <a:lvl8pPr>
              <a:defRPr sz="3600"/>
            </a:lvl8pPr>
            <a:lvl9pPr>
              <a:defRPr sz="3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Rectangle 4"/>
          <p:cNvSpPr>
            <a:spLocks noGrp="1" noChangeArrowheads="1"/>
          </p:cNvSpPr>
          <p:nvPr>
            <p:ph type="dt" sz="half" idx="10"/>
          </p:nvPr>
        </p:nvSpPr>
        <p:spPr>
          <a:ln/>
        </p:spPr>
        <p:txBody>
          <a:bodyPr/>
          <a:lstStyle>
            <a:lvl1pPr>
              <a:defRPr/>
            </a:lvl1pPr>
          </a:lstStyle>
          <a:p>
            <a:pPr>
              <a:defRPr/>
            </a:pPr>
            <a:endParaRPr lang="sv-SE" altLang="sv-SE"/>
          </a:p>
        </p:txBody>
      </p:sp>
      <p:sp>
        <p:nvSpPr>
          <p:cNvPr id="6" name="Rectangle 6"/>
          <p:cNvSpPr>
            <a:spLocks noGrp="1" noChangeArrowheads="1"/>
          </p:cNvSpPr>
          <p:nvPr>
            <p:ph type="sldNum" sz="quarter" idx="11"/>
          </p:nvPr>
        </p:nvSpPr>
        <p:spPr>
          <a:ln/>
        </p:spPr>
        <p:txBody>
          <a:bodyPr/>
          <a:lstStyle>
            <a:lvl1pPr>
              <a:defRPr/>
            </a:lvl1pPr>
          </a:lstStyle>
          <a:p>
            <a:pPr>
              <a:defRPr/>
            </a:pPr>
            <a:fld id="{D94C66AA-FF18-4736-87A4-DEE46B112A73}" type="slidenum">
              <a:rPr lang="sv-SE" altLang="sv-SE"/>
              <a:pPr>
                <a:defRPr/>
              </a:pPr>
              <a:t>‹#›</a:t>
            </a:fld>
            <a:endParaRPr lang="sv-SE" altLang="sv-SE"/>
          </a:p>
        </p:txBody>
      </p:sp>
    </p:spTree>
    <p:extLst>
      <p:ext uri="{BB962C8B-B14F-4D97-AF65-F5344CB8AC3E}">
        <p14:creationId xmlns:p14="http://schemas.microsoft.com/office/powerpoint/2010/main" val="29507131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lvl1pPr>
              <a:defRPr/>
            </a:lvl1pPr>
          </a:lstStyle>
          <a:p>
            <a:r>
              <a:rPr lang="sv-SE" smtClean="0"/>
              <a:t>Klicka här för att ändra format</a:t>
            </a:r>
            <a:endParaRPr lang="sv-SE" dirty="0"/>
          </a:p>
        </p:txBody>
      </p:sp>
      <p:sp>
        <p:nvSpPr>
          <p:cNvPr id="3" name="Platshållare för text 2"/>
          <p:cNvSpPr>
            <a:spLocks noGrp="1"/>
          </p:cNvSpPr>
          <p:nvPr>
            <p:ph type="body" idx="1"/>
          </p:nvPr>
        </p:nvSpPr>
        <p:spPr>
          <a:xfrm>
            <a:off x="916305" y="3076978"/>
            <a:ext cx="8097210" cy="1282338"/>
          </a:xfrm>
        </p:spPr>
        <p:txBody>
          <a:bodyPr anchor="b"/>
          <a:lstStyle>
            <a:lvl1pPr marL="0" indent="0">
              <a:buNone/>
              <a:defRPr sz="4800" b="0"/>
            </a:lvl1pPr>
            <a:lvl2pPr marL="915238" indent="0">
              <a:buNone/>
              <a:defRPr sz="3800" b="1"/>
            </a:lvl2pPr>
            <a:lvl3pPr marL="1830486" indent="0">
              <a:buNone/>
              <a:defRPr sz="3600" b="1"/>
            </a:lvl3pPr>
            <a:lvl4pPr marL="2745726" indent="0">
              <a:buNone/>
              <a:defRPr sz="3200" b="1"/>
            </a:lvl4pPr>
            <a:lvl5pPr marL="3660968" indent="0">
              <a:buNone/>
              <a:defRPr sz="3200" b="1"/>
            </a:lvl5pPr>
            <a:lvl6pPr marL="4576206" indent="0">
              <a:buNone/>
              <a:defRPr sz="3200" b="1"/>
            </a:lvl6pPr>
            <a:lvl7pPr marL="5491446" indent="0">
              <a:buNone/>
              <a:defRPr sz="3200" b="1"/>
            </a:lvl7pPr>
            <a:lvl8pPr marL="6406692" indent="0">
              <a:buNone/>
              <a:defRPr sz="3200" b="1"/>
            </a:lvl8pPr>
            <a:lvl9pPr marL="7321934" indent="0">
              <a:buNone/>
              <a:defRPr sz="3200" b="1"/>
            </a:lvl9pPr>
          </a:lstStyle>
          <a:p>
            <a:pPr lvl="0"/>
            <a:r>
              <a:rPr lang="sv-SE" smtClean="0"/>
              <a:t>Klicka här för att ändra format på bakgrundstexten</a:t>
            </a:r>
          </a:p>
        </p:txBody>
      </p:sp>
      <p:sp>
        <p:nvSpPr>
          <p:cNvPr id="4" name="Platshållare för innehåll 3"/>
          <p:cNvSpPr>
            <a:spLocks noGrp="1"/>
          </p:cNvSpPr>
          <p:nvPr>
            <p:ph sz="half" idx="2"/>
          </p:nvPr>
        </p:nvSpPr>
        <p:spPr>
          <a:xfrm>
            <a:off x="916305" y="4359315"/>
            <a:ext cx="8097210" cy="7919955"/>
          </a:xfrm>
        </p:spPr>
        <p:txBody>
          <a:bodyPr/>
          <a:lstStyle>
            <a:lvl1pPr>
              <a:defRPr sz="4800"/>
            </a:lvl1pPr>
            <a:lvl2pPr>
              <a:defRPr sz="3800"/>
            </a:lvl2pPr>
            <a:lvl3pPr>
              <a:defRPr sz="3600"/>
            </a:lvl3pPr>
            <a:lvl4pPr>
              <a:defRPr sz="3200"/>
            </a:lvl4pPr>
            <a:lvl5pPr>
              <a:defRPr sz="3200"/>
            </a:lvl5pPr>
            <a:lvl6pPr>
              <a:defRPr sz="3200"/>
            </a:lvl6pPr>
            <a:lvl7pPr>
              <a:defRPr sz="3200"/>
            </a:lvl7pPr>
            <a:lvl8pPr>
              <a:defRPr sz="3200"/>
            </a:lvl8pPr>
            <a:lvl9pPr>
              <a:defRPr sz="32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text 4"/>
          <p:cNvSpPr>
            <a:spLocks noGrp="1"/>
          </p:cNvSpPr>
          <p:nvPr>
            <p:ph type="body" sz="quarter" idx="3"/>
          </p:nvPr>
        </p:nvSpPr>
        <p:spPr>
          <a:xfrm>
            <a:off x="9309415" y="3076978"/>
            <a:ext cx="8100391" cy="1282338"/>
          </a:xfrm>
        </p:spPr>
        <p:txBody>
          <a:bodyPr anchor="b"/>
          <a:lstStyle>
            <a:lvl1pPr marL="0" indent="0">
              <a:buNone/>
              <a:defRPr sz="4800" b="0"/>
            </a:lvl1pPr>
            <a:lvl2pPr marL="915238" indent="0">
              <a:buNone/>
              <a:defRPr sz="3800" b="1"/>
            </a:lvl2pPr>
            <a:lvl3pPr marL="1830486" indent="0">
              <a:buNone/>
              <a:defRPr sz="3600" b="1"/>
            </a:lvl3pPr>
            <a:lvl4pPr marL="2745726" indent="0">
              <a:buNone/>
              <a:defRPr sz="3200" b="1"/>
            </a:lvl4pPr>
            <a:lvl5pPr marL="3660968" indent="0">
              <a:buNone/>
              <a:defRPr sz="3200" b="1"/>
            </a:lvl5pPr>
            <a:lvl6pPr marL="4576206" indent="0">
              <a:buNone/>
              <a:defRPr sz="3200" b="1"/>
            </a:lvl6pPr>
            <a:lvl7pPr marL="5491446" indent="0">
              <a:buNone/>
              <a:defRPr sz="3200" b="1"/>
            </a:lvl7pPr>
            <a:lvl8pPr marL="6406692" indent="0">
              <a:buNone/>
              <a:defRPr sz="3200" b="1"/>
            </a:lvl8pPr>
            <a:lvl9pPr marL="7321934" indent="0">
              <a:buNone/>
              <a:defRPr sz="3200" b="1"/>
            </a:lvl9pPr>
          </a:lstStyle>
          <a:p>
            <a:pPr lvl="0"/>
            <a:r>
              <a:rPr lang="sv-SE" smtClean="0"/>
              <a:t>Klicka här för att ändra format på bakgrundstexten</a:t>
            </a:r>
          </a:p>
        </p:txBody>
      </p:sp>
      <p:sp>
        <p:nvSpPr>
          <p:cNvPr id="6" name="Platshållare för innehåll 5"/>
          <p:cNvSpPr>
            <a:spLocks noGrp="1"/>
          </p:cNvSpPr>
          <p:nvPr>
            <p:ph sz="quarter" idx="4"/>
          </p:nvPr>
        </p:nvSpPr>
        <p:spPr>
          <a:xfrm>
            <a:off x="9309415" y="4359315"/>
            <a:ext cx="8100391" cy="7919955"/>
          </a:xfrm>
        </p:spPr>
        <p:txBody>
          <a:bodyPr/>
          <a:lstStyle>
            <a:lvl1pPr>
              <a:defRPr sz="4800"/>
            </a:lvl1pPr>
            <a:lvl2pPr>
              <a:defRPr sz="3800"/>
            </a:lvl2pPr>
            <a:lvl3pPr>
              <a:defRPr sz="3600"/>
            </a:lvl3pPr>
            <a:lvl4pPr>
              <a:defRPr sz="3200"/>
            </a:lvl4pPr>
            <a:lvl5pPr>
              <a:defRPr sz="3200"/>
            </a:lvl5pPr>
            <a:lvl6pPr>
              <a:defRPr sz="3200"/>
            </a:lvl6pPr>
            <a:lvl7pPr>
              <a:defRPr sz="3200"/>
            </a:lvl7pPr>
            <a:lvl8pPr>
              <a:defRPr sz="3200"/>
            </a:lvl8pPr>
            <a:lvl9pPr>
              <a:defRPr sz="32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7" name="Rectangle 4"/>
          <p:cNvSpPr>
            <a:spLocks noGrp="1" noChangeArrowheads="1"/>
          </p:cNvSpPr>
          <p:nvPr>
            <p:ph type="dt" sz="half" idx="10"/>
          </p:nvPr>
        </p:nvSpPr>
        <p:spPr>
          <a:ln/>
        </p:spPr>
        <p:txBody>
          <a:bodyPr/>
          <a:lstStyle>
            <a:lvl1pPr>
              <a:defRPr/>
            </a:lvl1pPr>
          </a:lstStyle>
          <a:p>
            <a:pPr>
              <a:defRPr/>
            </a:pPr>
            <a:endParaRPr lang="sv-SE" altLang="sv-SE"/>
          </a:p>
        </p:txBody>
      </p:sp>
      <p:sp>
        <p:nvSpPr>
          <p:cNvPr id="8" name="Rectangle 6"/>
          <p:cNvSpPr>
            <a:spLocks noGrp="1" noChangeArrowheads="1"/>
          </p:cNvSpPr>
          <p:nvPr>
            <p:ph type="sldNum" sz="quarter" idx="11"/>
          </p:nvPr>
        </p:nvSpPr>
        <p:spPr>
          <a:ln/>
        </p:spPr>
        <p:txBody>
          <a:bodyPr/>
          <a:lstStyle>
            <a:lvl1pPr>
              <a:defRPr/>
            </a:lvl1pPr>
          </a:lstStyle>
          <a:p>
            <a:pPr>
              <a:defRPr/>
            </a:pPr>
            <a:fld id="{99D28FD8-57E0-4B70-88D5-8875D957EC57}" type="slidenum">
              <a:rPr lang="sv-SE" altLang="sv-SE"/>
              <a:pPr>
                <a:defRPr/>
              </a:pPr>
              <a:t>‹#›</a:t>
            </a:fld>
            <a:endParaRPr lang="sv-SE" altLang="sv-SE"/>
          </a:p>
        </p:txBody>
      </p:sp>
    </p:spTree>
    <p:extLst>
      <p:ext uri="{BB962C8B-B14F-4D97-AF65-F5344CB8AC3E}">
        <p14:creationId xmlns:p14="http://schemas.microsoft.com/office/powerpoint/2010/main" val="633885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Rectangle 4"/>
          <p:cNvSpPr>
            <a:spLocks noGrp="1" noChangeArrowheads="1"/>
          </p:cNvSpPr>
          <p:nvPr>
            <p:ph type="dt" sz="half" idx="10"/>
          </p:nvPr>
        </p:nvSpPr>
        <p:spPr>
          <a:ln/>
        </p:spPr>
        <p:txBody>
          <a:bodyPr/>
          <a:lstStyle>
            <a:lvl1pPr>
              <a:defRPr/>
            </a:lvl1pPr>
          </a:lstStyle>
          <a:p>
            <a:pPr>
              <a:defRPr/>
            </a:pPr>
            <a:endParaRPr lang="sv-SE" altLang="sv-SE"/>
          </a:p>
        </p:txBody>
      </p:sp>
      <p:sp>
        <p:nvSpPr>
          <p:cNvPr id="4" name="Rectangle 6"/>
          <p:cNvSpPr>
            <a:spLocks noGrp="1" noChangeArrowheads="1"/>
          </p:cNvSpPr>
          <p:nvPr>
            <p:ph type="sldNum" sz="quarter" idx="11"/>
          </p:nvPr>
        </p:nvSpPr>
        <p:spPr>
          <a:ln/>
        </p:spPr>
        <p:txBody>
          <a:bodyPr/>
          <a:lstStyle>
            <a:lvl1pPr>
              <a:defRPr/>
            </a:lvl1pPr>
          </a:lstStyle>
          <a:p>
            <a:pPr>
              <a:defRPr/>
            </a:pPr>
            <a:fld id="{E2A55E09-1412-41B3-B933-95AB9CAD1CF7}" type="slidenum">
              <a:rPr lang="sv-SE" altLang="sv-SE"/>
              <a:pPr>
                <a:defRPr/>
              </a:pPr>
              <a:t>‹#›</a:t>
            </a:fld>
            <a:endParaRPr lang="sv-SE" altLang="sv-SE"/>
          </a:p>
        </p:txBody>
      </p:sp>
    </p:spTree>
    <p:extLst>
      <p:ext uri="{BB962C8B-B14F-4D97-AF65-F5344CB8AC3E}">
        <p14:creationId xmlns:p14="http://schemas.microsoft.com/office/powerpoint/2010/main" val="17893888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sv-SE" altLang="sv-SE"/>
          </a:p>
        </p:txBody>
      </p:sp>
      <p:sp>
        <p:nvSpPr>
          <p:cNvPr id="3" name="Rectangle 6"/>
          <p:cNvSpPr>
            <a:spLocks noGrp="1" noChangeArrowheads="1"/>
          </p:cNvSpPr>
          <p:nvPr>
            <p:ph type="sldNum" sz="quarter" idx="11"/>
          </p:nvPr>
        </p:nvSpPr>
        <p:spPr>
          <a:ln/>
        </p:spPr>
        <p:txBody>
          <a:bodyPr/>
          <a:lstStyle>
            <a:lvl1pPr>
              <a:defRPr/>
            </a:lvl1pPr>
          </a:lstStyle>
          <a:p>
            <a:pPr>
              <a:defRPr/>
            </a:pPr>
            <a:fld id="{3E2BE698-7EB9-4CAE-A59A-634C74D3621A}" type="slidenum">
              <a:rPr lang="sv-SE" altLang="sv-SE"/>
              <a:pPr>
                <a:defRPr/>
              </a:pPr>
              <a:t>‹#›</a:t>
            </a:fld>
            <a:endParaRPr lang="sv-SE" altLang="sv-SE"/>
          </a:p>
        </p:txBody>
      </p:sp>
    </p:spTree>
    <p:extLst>
      <p:ext uri="{BB962C8B-B14F-4D97-AF65-F5344CB8AC3E}">
        <p14:creationId xmlns:p14="http://schemas.microsoft.com/office/powerpoint/2010/main" val="29025910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916324" y="547303"/>
            <a:ext cx="6029161" cy="2329211"/>
          </a:xfrm>
        </p:spPr>
        <p:txBody>
          <a:bodyPr anchor="b"/>
          <a:lstStyle>
            <a:lvl1pPr algn="l">
              <a:defRPr sz="3800" b="0"/>
            </a:lvl1pPr>
          </a:lstStyle>
          <a:p>
            <a:r>
              <a:rPr lang="sv-SE" smtClean="0"/>
              <a:t>Klicka här för att ändra format</a:t>
            </a:r>
            <a:endParaRPr lang="sv-SE" dirty="0"/>
          </a:p>
        </p:txBody>
      </p:sp>
      <p:sp>
        <p:nvSpPr>
          <p:cNvPr id="3" name="Platshållare för innehåll 2"/>
          <p:cNvSpPr>
            <a:spLocks noGrp="1"/>
          </p:cNvSpPr>
          <p:nvPr>
            <p:ph idx="1"/>
          </p:nvPr>
        </p:nvSpPr>
        <p:spPr>
          <a:xfrm>
            <a:off x="7164996" y="547310"/>
            <a:ext cx="10244799" cy="11731969"/>
          </a:xfrm>
        </p:spPr>
        <p:txBody>
          <a:bodyPr/>
          <a:lstStyle>
            <a:lvl1pPr>
              <a:defRPr sz="6400"/>
            </a:lvl1pPr>
            <a:lvl2pPr>
              <a:defRPr sz="5600"/>
            </a:lvl2pPr>
            <a:lvl3pPr>
              <a:defRPr sz="4800"/>
            </a:lvl3pPr>
            <a:lvl4pPr>
              <a:defRPr sz="3800"/>
            </a:lvl4pPr>
            <a:lvl5pPr>
              <a:defRPr sz="3800"/>
            </a:lvl5pPr>
            <a:lvl6pPr>
              <a:defRPr sz="3800"/>
            </a:lvl6pPr>
            <a:lvl7pPr>
              <a:defRPr sz="3800"/>
            </a:lvl7pPr>
            <a:lvl8pPr>
              <a:defRPr sz="3800"/>
            </a:lvl8pPr>
            <a:lvl9pPr>
              <a:defRPr sz="3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dirty="0"/>
          </a:p>
        </p:txBody>
      </p:sp>
      <p:sp>
        <p:nvSpPr>
          <p:cNvPr id="4" name="Platshållare för text 3"/>
          <p:cNvSpPr>
            <a:spLocks noGrp="1"/>
          </p:cNvSpPr>
          <p:nvPr>
            <p:ph type="body" sz="half" idx="2"/>
          </p:nvPr>
        </p:nvSpPr>
        <p:spPr>
          <a:xfrm>
            <a:off x="916324" y="2876525"/>
            <a:ext cx="6029161" cy="9402758"/>
          </a:xfrm>
        </p:spPr>
        <p:txBody>
          <a:bodyPr/>
          <a:lstStyle>
            <a:lvl1pPr marL="0" indent="0">
              <a:buNone/>
              <a:defRPr sz="2800"/>
            </a:lvl1pPr>
            <a:lvl2pPr marL="915238" indent="0">
              <a:buNone/>
              <a:defRPr sz="2400"/>
            </a:lvl2pPr>
            <a:lvl3pPr marL="1830486" indent="0">
              <a:buNone/>
              <a:defRPr sz="2000"/>
            </a:lvl3pPr>
            <a:lvl4pPr marL="2745726" indent="0">
              <a:buNone/>
              <a:defRPr sz="1800"/>
            </a:lvl4pPr>
            <a:lvl5pPr marL="3660968" indent="0">
              <a:buNone/>
              <a:defRPr sz="1800"/>
            </a:lvl5pPr>
            <a:lvl6pPr marL="4576206" indent="0">
              <a:buNone/>
              <a:defRPr sz="1800"/>
            </a:lvl6pPr>
            <a:lvl7pPr marL="5491446" indent="0">
              <a:buNone/>
              <a:defRPr sz="1800"/>
            </a:lvl7pPr>
            <a:lvl8pPr marL="6406692" indent="0">
              <a:buNone/>
              <a:defRPr sz="1800"/>
            </a:lvl8pPr>
            <a:lvl9pPr marL="7321934" indent="0">
              <a:buNone/>
              <a:defRPr sz="1800"/>
            </a:lvl9pPr>
          </a:lstStyle>
          <a:p>
            <a:pPr lvl="0"/>
            <a:r>
              <a:rPr lang="sv-SE" smtClean="0"/>
              <a:t>Klicka här för att ändra format på bakgrundstexten</a:t>
            </a:r>
          </a:p>
        </p:txBody>
      </p:sp>
      <p:sp>
        <p:nvSpPr>
          <p:cNvPr id="5" name="Rectangle 4"/>
          <p:cNvSpPr>
            <a:spLocks noGrp="1" noChangeArrowheads="1"/>
          </p:cNvSpPr>
          <p:nvPr>
            <p:ph type="dt" sz="half" idx="10"/>
          </p:nvPr>
        </p:nvSpPr>
        <p:spPr>
          <a:ln/>
        </p:spPr>
        <p:txBody>
          <a:bodyPr/>
          <a:lstStyle>
            <a:lvl1pPr>
              <a:defRPr/>
            </a:lvl1pPr>
          </a:lstStyle>
          <a:p>
            <a:pPr>
              <a:defRPr/>
            </a:pPr>
            <a:endParaRPr lang="sv-SE" altLang="sv-SE"/>
          </a:p>
        </p:txBody>
      </p:sp>
      <p:sp>
        <p:nvSpPr>
          <p:cNvPr id="6" name="Rectangle 6"/>
          <p:cNvSpPr>
            <a:spLocks noGrp="1" noChangeArrowheads="1"/>
          </p:cNvSpPr>
          <p:nvPr>
            <p:ph type="sldNum" sz="quarter" idx="11"/>
          </p:nvPr>
        </p:nvSpPr>
        <p:spPr>
          <a:ln/>
        </p:spPr>
        <p:txBody>
          <a:bodyPr/>
          <a:lstStyle>
            <a:lvl1pPr>
              <a:defRPr/>
            </a:lvl1pPr>
          </a:lstStyle>
          <a:p>
            <a:pPr>
              <a:defRPr/>
            </a:pPr>
            <a:fld id="{4242E2EB-2746-4407-A78B-E7CE695FA74B}" type="slidenum">
              <a:rPr lang="sv-SE" altLang="sv-SE"/>
              <a:pPr>
                <a:defRPr/>
              </a:pPr>
              <a:t>‹#›</a:t>
            </a:fld>
            <a:endParaRPr lang="sv-SE" altLang="sv-SE"/>
          </a:p>
        </p:txBody>
      </p:sp>
    </p:spTree>
    <p:extLst>
      <p:ext uri="{BB962C8B-B14F-4D97-AF65-F5344CB8AC3E}">
        <p14:creationId xmlns:p14="http://schemas.microsoft.com/office/powerpoint/2010/main" val="4428564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3592044" y="9622316"/>
            <a:ext cx="10995660" cy="1135969"/>
          </a:xfrm>
        </p:spPr>
        <p:txBody>
          <a:bodyPr anchor="b"/>
          <a:lstStyle>
            <a:lvl1pPr algn="l">
              <a:defRPr sz="3800" b="0"/>
            </a:lvl1pPr>
          </a:lstStyle>
          <a:p>
            <a:r>
              <a:rPr lang="sv-SE" smtClean="0"/>
              <a:t>Klicka här för att ändra format</a:t>
            </a:r>
            <a:endParaRPr lang="sv-SE" dirty="0"/>
          </a:p>
        </p:txBody>
      </p:sp>
      <p:sp>
        <p:nvSpPr>
          <p:cNvPr id="3" name="Platshållare för bild 2"/>
          <p:cNvSpPr>
            <a:spLocks noGrp="1"/>
          </p:cNvSpPr>
          <p:nvPr>
            <p:ph type="pic" idx="1"/>
          </p:nvPr>
        </p:nvSpPr>
        <p:spPr>
          <a:xfrm>
            <a:off x="3592044" y="1228249"/>
            <a:ext cx="10995660" cy="8247698"/>
          </a:xfrm>
        </p:spPr>
        <p:txBody>
          <a:bodyPr/>
          <a:lstStyle>
            <a:lvl1pPr marL="0" indent="0">
              <a:buNone/>
              <a:defRPr sz="6400"/>
            </a:lvl1pPr>
            <a:lvl2pPr marL="915238" indent="0">
              <a:buNone/>
              <a:defRPr sz="5600"/>
            </a:lvl2pPr>
            <a:lvl3pPr marL="1830486" indent="0">
              <a:buNone/>
              <a:defRPr sz="4800"/>
            </a:lvl3pPr>
            <a:lvl4pPr marL="2745726" indent="0">
              <a:buNone/>
              <a:defRPr sz="3800"/>
            </a:lvl4pPr>
            <a:lvl5pPr marL="3660968" indent="0">
              <a:buNone/>
              <a:defRPr sz="3800"/>
            </a:lvl5pPr>
            <a:lvl6pPr marL="4576206" indent="0">
              <a:buNone/>
              <a:defRPr sz="3800"/>
            </a:lvl6pPr>
            <a:lvl7pPr marL="5491446" indent="0">
              <a:buNone/>
              <a:defRPr sz="3800"/>
            </a:lvl7pPr>
            <a:lvl8pPr marL="6406692" indent="0">
              <a:buNone/>
              <a:defRPr sz="3800"/>
            </a:lvl8pPr>
            <a:lvl9pPr marL="7321934" indent="0">
              <a:buNone/>
              <a:defRPr sz="3800"/>
            </a:lvl9pPr>
          </a:lstStyle>
          <a:p>
            <a:pPr lvl="0"/>
            <a:r>
              <a:rPr lang="sv-SE" noProof="0" smtClean="0"/>
              <a:t>Klicka på ikonen för att lägga till en bild</a:t>
            </a:r>
          </a:p>
        </p:txBody>
      </p:sp>
      <p:sp>
        <p:nvSpPr>
          <p:cNvPr id="4" name="Platshållare för text 3"/>
          <p:cNvSpPr>
            <a:spLocks noGrp="1"/>
          </p:cNvSpPr>
          <p:nvPr>
            <p:ph type="body" sz="half" idx="2"/>
          </p:nvPr>
        </p:nvSpPr>
        <p:spPr>
          <a:xfrm>
            <a:off x="3592044" y="10758283"/>
            <a:ext cx="10995660" cy="1613264"/>
          </a:xfrm>
        </p:spPr>
        <p:txBody>
          <a:bodyPr/>
          <a:lstStyle>
            <a:lvl1pPr marL="0" indent="0">
              <a:buNone/>
              <a:defRPr sz="2800"/>
            </a:lvl1pPr>
            <a:lvl2pPr marL="915238" indent="0">
              <a:buNone/>
              <a:defRPr sz="2400"/>
            </a:lvl2pPr>
            <a:lvl3pPr marL="1830486" indent="0">
              <a:buNone/>
              <a:defRPr sz="2000"/>
            </a:lvl3pPr>
            <a:lvl4pPr marL="2745726" indent="0">
              <a:buNone/>
              <a:defRPr sz="1800"/>
            </a:lvl4pPr>
            <a:lvl5pPr marL="3660968" indent="0">
              <a:buNone/>
              <a:defRPr sz="1800"/>
            </a:lvl5pPr>
            <a:lvl6pPr marL="4576206" indent="0">
              <a:buNone/>
              <a:defRPr sz="1800"/>
            </a:lvl6pPr>
            <a:lvl7pPr marL="5491446" indent="0">
              <a:buNone/>
              <a:defRPr sz="1800"/>
            </a:lvl7pPr>
            <a:lvl8pPr marL="6406692" indent="0">
              <a:buNone/>
              <a:defRPr sz="1800"/>
            </a:lvl8pPr>
            <a:lvl9pPr marL="7321934" indent="0">
              <a:buNone/>
              <a:defRPr sz="1800"/>
            </a:lvl9pPr>
          </a:lstStyle>
          <a:p>
            <a:pPr lvl="0"/>
            <a:r>
              <a:rPr lang="sv-SE" smtClean="0"/>
              <a:t>Klicka här för att ändra format på bakgrundstexten</a:t>
            </a:r>
          </a:p>
        </p:txBody>
      </p:sp>
      <p:sp>
        <p:nvSpPr>
          <p:cNvPr id="5" name="Rectangle 4"/>
          <p:cNvSpPr>
            <a:spLocks noGrp="1" noChangeArrowheads="1"/>
          </p:cNvSpPr>
          <p:nvPr>
            <p:ph type="dt" sz="half" idx="10"/>
          </p:nvPr>
        </p:nvSpPr>
        <p:spPr>
          <a:ln/>
        </p:spPr>
        <p:txBody>
          <a:bodyPr/>
          <a:lstStyle>
            <a:lvl1pPr>
              <a:defRPr/>
            </a:lvl1pPr>
          </a:lstStyle>
          <a:p>
            <a:pPr>
              <a:defRPr/>
            </a:pPr>
            <a:endParaRPr lang="sv-SE" altLang="sv-SE"/>
          </a:p>
        </p:txBody>
      </p:sp>
      <p:sp>
        <p:nvSpPr>
          <p:cNvPr id="6" name="Rectangle 6"/>
          <p:cNvSpPr>
            <a:spLocks noGrp="1" noChangeArrowheads="1"/>
          </p:cNvSpPr>
          <p:nvPr>
            <p:ph type="sldNum" sz="quarter" idx="11"/>
          </p:nvPr>
        </p:nvSpPr>
        <p:spPr>
          <a:ln/>
        </p:spPr>
        <p:txBody>
          <a:bodyPr/>
          <a:lstStyle>
            <a:lvl1pPr>
              <a:defRPr/>
            </a:lvl1pPr>
          </a:lstStyle>
          <a:p>
            <a:pPr>
              <a:defRPr/>
            </a:pPr>
            <a:fld id="{6CC4A72F-5940-4761-B581-143969BDF391}" type="slidenum">
              <a:rPr lang="sv-SE" altLang="sv-SE"/>
              <a:pPr>
                <a:defRPr/>
              </a:pPr>
              <a:t>‹#›</a:t>
            </a:fld>
            <a:endParaRPr lang="sv-SE" altLang="sv-SE"/>
          </a:p>
        </p:txBody>
      </p:sp>
    </p:spTree>
    <p:extLst>
      <p:ext uri="{BB962C8B-B14F-4D97-AF65-F5344CB8AC3E}">
        <p14:creationId xmlns:p14="http://schemas.microsoft.com/office/powerpoint/2010/main" val="16591858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ti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http://www.kemikalieinspektionen.se/"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5996" y="550863"/>
            <a:ext cx="16494125" cy="2290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3050" tIns="91520" rIns="183050" bIns="91520" numCol="1" anchor="ctr" anchorCtr="0" compatLnSpc="1">
            <a:prstTxWarp prst="textNoShape">
              <a:avLst/>
            </a:prstTxWarp>
          </a:bodyPr>
          <a:lstStyle/>
          <a:p>
            <a:pPr lvl="0"/>
            <a:r>
              <a:rPr lang="sv-SE" altLang="sv-SE" dirty="0" smtClean="0"/>
              <a:t>Klicka här för att ändra format</a:t>
            </a:r>
          </a:p>
        </p:txBody>
      </p:sp>
      <p:sp>
        <p:nvSpPr>
          <p:cNvPr id="1027" name="Rectangle 3"/>
          <p:cNvSpPr>
            <a:spLocks noGrp="1" noChangeArrowheads="1"/>
          </p:cNvSpPr>
          <p:nvPr>
            <p:ph type="body" idx="1"/>
          </p:nvPr>
        </p:nvSpPr>
        <p:spPr bwMode="auto">
          <a:xfrm>
            <a:off x="915996" y="3206758"/>
            <a:ext cx="16494125" cy="90741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3050" tIns="91520" rIns="183050" bIns="91520" numCol="1" anchor="t" anchorCtr="0" compatLnSpc="1">
            <a:prstTxWarp prst="textNoShape">
              <a:avLst/>
            </a:prstTxWarp>
          </a:bodyPr>
          <a:lstStyle/>
          <a:p>
            <a:pPr lvl="0"/>
            <a:r>
              <a:rPr lang="sv-SE" altLang="sv-SE" dirty="0" smtClean="0"/>
              <a:t>Klicka här för att ändra format på bakgrundstexten</a:t>
            </a:r>
          </a:p>
          <a:p>
            <a:pPr lvl="1"/>
            <a:r>
              <a:rPr lang="sv-SE" altLang="sv-SE" dirty="0" smtClean="0"/>
              <a:t>Nivå två</a:t>
            </a:r>
          </a:p>
          <a:p>
            <a:pPr lvl="2"/>
            <a:r>
              <a:rPr lang="sv-SE" altLang="sv-SE" dirty="0" smtClean="0"/>
              <a:t>Nivå tre</a:t>
            </a:r>
          </a:p>
          <a:p>
            <a:pPr lvl="3"/>
            <a:r>
              <a:rPr lang="sv-SE" altLang="sv-SE" dirty="0" smtClean="0"/>
              <a:t>Nivå fyra</a:t>
            </a:r>
          </a:p>
          <a:p>
            <a:pPr lvl="4"/>
            <a:r>
              <a:rPr lang="sv-SE" altLang="sv-SE" dirty="0" smtClean="0"/>
              <a:t>Nivå fem</a:t>
            </a:r>
          </a:p>
        </p:txBody>
      </p:sp>
      <p:sp>
        <p:nvSpPr>
          <p:cNvPr id="1028" name="Rectangle 4"/>
          <p:cNvSpPr>
            <a:spLocks noGrp="1" noChangeArrowheads="1"/>
          </p:cNvSpPr>
          <p:nvPr>
            <p:ph type="dt" sz="half" idx="2"/>
          </p:nvPr>
        </p:nvSpPr>
        <p:spPr bwMode="auto">
          <a:xfrm>
            <a:off x="915996" y="12517446"/>
            <a:ext cx="4276725" cy="95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3050" tIns="91520" rIns="183050" bIns="91520" numCol="1" anchor="t" anchorCtr="0" compatLnSpc="1">
            <a:prstTxWarp prst="textNoShape">
              <a:avLst/>
            </a:prstTxWarp>
          </a:bodyPr>
          <a:lstStyle>
            <a:lvl1pPr>
              <a:defRPr sz="2800"/>
            </a:lvl1pPr>
          </a:lstStyle>
          <a:p>
            <a:pPr>
              <a:defRPr/>
            </a:pPr>
            <a:endParaRPr lang="sv-SE" altLang="sv-SE" dirty="0"/>
          </a:p>
        </p:txBody>
      </p:sp>
      <p:sp>
        <p:nvSpPr>
          <p:cNvPr id="1030" name="Rectangle 6"/>
          <p:cNvSpPr>
            <a:spLocks noGrp="1" noChangeArrowheads="1"/>
          </p:cNvSpPr>
          <p:nvPr>
            <p:ph type="sldNum" sz="quarter" idx="4"/>
          </p:nvPr>
        </p:nvSpPr>
        <p:spPr bwMode="auto">
          <a:xfrm>
            <a:off x="13133396" y="12517446"/>
            <a:ext cx="4276725" cy="95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3050" tIns="91520" rIns="183050" bIns="91520" numCol="1" anchor="t" anchorCtr="0" compatLnSpc="1">
            <a:prstTxWarp prst="textNoShape">
              <a:avLst/>
            </a:prstTxWarp>
          </a:bodyPr>
          <a:lstStyle>
            <a:lvl1pPr algn="r">
              <a:defRPr sz="2800"/>
            </a:lvl1pPr>
          </a:lstStyle>
          <a:p>
            <a:pPr>
              <a:defRPr/>
            </a:pPr>
            <a:fld id="{A1F28FAA-F39F-4BAE-B803-CD283BF24F73}" type="slidenum">
              <a:rPr lang="sv-SE" altLang="sv-SE"/>
              <a:pPr>
                <a:defRPr/>
              </a:pPr>
              <a:t>‹#›</a:t>
            </a:fld>
            <a:endParaRPr lang="sv-SE" altLang="sv-SE"/>
          </a:p>
        </p:txBody>
      </p:sp>
      <p:pic>
        <p:nvPicPr>
          <p:cNvPr id="3" name="Bildobjekt 2"/>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5519601" y="12265199"/>
            <a:ext cx="2153040" cy="1169999"/>
          </a:xfrm>
          <a:prstGeom prst="rect">
            <a:avLst/>
          </a:prstGeom>
        </p:spPr>
      </p:pic>
      <p:pic>
        <p:nvPicPr>
          <p:cNvPr id="4" name="Bildobjekt 3">
            <a:hlinkClick r:id="rId14"/>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720008" y="13039200"/>
            <a:ext cx="4680000" cy="396001"/>
          </a:xfrm>
          <a:prstGeom prst="rect">
            <a:avLst/>
          </a:prstGeom>
        </p:spPr>
      </p:pic>
      <p:sp>
        <p:nvSpPr>
          <p:cNvPr id="5" name="Rektangel 4"/>
          <p:cNvSpPr/>
          <p:nvPr/>
        </p:nvSpPr>
        <p:spPr>
          <a:xfrm>
            <a:off x="0" y="7"/>
            <a:ext cx="18326100" cy="180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00" tIns="45704" rIns="91400" bIns="45704" rtlCol="0" anchor="ctr"/>
          <a:lstStyle/>
          <a:p>
            <a:pPr algn="ctr"/>
            <a:endParaRPr lang="sv-S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1" fontAlgn="base" hangingPunct="1">
        <a:spcBef>
          <a:spcPct val="0"/>
        </a:spcBef>
        <a:spcAft>
          <a:spcPct val="0"/>
        </a:spcAft>
        <a:defRPr sz="6400" baseline="0">
          <a:solidFill>
            <a:srgbClr val="FF8200"/>
          </a:solidFill>
          <a:latin typeface="+mj-lt"/>
          <a:ea typeface="+mj-ea"/>
          <a:cs typeface="+mj-cs"/>
        </a:defRPr>
      </a:lvl1pPr>
      <a:lvl2pPr algn="ctr" rtl="0" eaLnBrk="1" fontAlgn="base" hangingPunct="1">
        <a:spcBef>
          <a:spcPct val="0"/>
        </a:spcBef>
        <a:spcAft>
          <a:spcPct val="0"/>
        </a:spcAft>
        <a:defRPr sz="6400">
          <a:solidFill>
            <a:srgbClr val="FF9900"/>
          </a:solidFill>
          <a:latin typeface="Arial" charset="0"/>
        </a:defRPr>
      </a:lvl2pPr>
      <a:lvl3pPr algn="ctr" rtl="0" eaLnBrk="1" fontAlgn="base" hangingPunct="1">
        <a:spcBef>
          <a:spcPct val="0"/>
        </a:spcBef>
        <a:spcAft>
          <a:spcPct val="0"/>
        </a:spcAft>
        <a:defRPr sz="6400">
          <a:solidFill>
            <a:srgbClr val="FF9900"/>
          </a:solidFill>
          <a:latin typeface="Arial" charset="0"/>
        </a:defRPr>
      </a:lvl3pPr>
      <a:lvl4pPr algn="ctr" rtl="0" eaLnBrk="1" fontAlgn="base" hangingPunct="1">
        <a:spcBef>
          <a:spcPct val="0"/>
        </a:spcBef>
        <a:spcAft>
          <a:spcPct val="0"/>
        </a:spcAft>
        <a:defRPr sz="6400">
          <a:solidFill>
            <a:srgbClr val="FF9900"/>
          </a:solidFill>
          <a:latin typeface="Arial" charset="0"/>
        </a:defRPr>
      </a:lvl4pPr>
      <a:lvl5pPr algn="ctr" rtl="0" eaLnBrk="1" fontAlgn="base" hangingPunct="1">
        <a:spcBef>
          <a:spcPct val="0"/>
        </a:spcBef>
        <a:spcAft>
          <a:spcPct val="0"/>
        </a:spcAft>
        <a:defRPr sz="6400">
          <a:solidFill>
            <a:srgbClr val="FF9900"/>
          </a:solidFill>
          <a:latin typeface="Arial" charset="0"/>
        </a:defRPr>
      </a:lvl5pPr>
      <a:lvl6pPr marL="915238" algn="ctr" rtl="0" eaLnBrk="1" fontAlgn="base" hangingPunct="1">
        <a:spcBef>
          <a:spcPct val="0"/>
        </a:spcBef>
        <a:spcAft>
          <a:spcPct val="0"/>
        </a:spcAft>
        <a:defRPr sz="6400">
          <a:solidFill>
            <a:schemeClr val="tx2"/>
          </a:solidFill>
          <a:latin typeface="Arial" charset="0"/>
        </a:defRPr>
      </a:lvl6pPr>
      <a:lvl7pPr marL="1830486" algn="ctr" rtl="0" eaLnBrk="1" fontAlgn="base" hangingPunct="1">
        <a:spcBef>
          <a:spcPct val="0"/>
        </a:spcBef>
        <a:spcAft>
          <a:spcPct val="0"/>
        </a:spcAft>
        <a:defRPr sz="6400">
          <a:solidFill>
            <a:schemeClr val="tx2"/>
          </a:solidFill>
          <a:latin typeface="Arial" charset="0"/>
        </a:defRPr>
      </a:lvl7pPr>
      <a:lvl8pPr marL="2745726" algn="ctr" rtl="0" eaLnBrk="1" fontAlgn="base" hangingPunct="1">
        <a:spcBef>
          <a:spcPct val="0"/>
        </a:spcBef>
        <a:spcAft>
          <a:spcPct val="0"/>
        </a:spcAft>
        <a:defRPr sz="6400">
          <a:solidFill>
            <a:schemeClr val="tx2"/>
          </a:solidFill>
          <a:latin typeface="Arial" charset="0"/>
        </a:defRPr>
      </a:lvl8pPr>
      <a:lvl9pPr marL="3660968" algn="ctr" rtl="0" eaLnBrk="1" fontAlgn="base" hangingPunct="1">
        <a:spcBef>
          <a:spcPct val="0"/>
        </a:spcBef>
        <a:spcAft>
          <a:spcPct val="0"/>
        </a:spcAft>
        <a:defRPr sz="6400">
          <a:solidFill>
            <a:schemeClr val="tx2"/>
          </a:solidFill>
          <a:latin typeface="Arial" charset="0"/>
        </a:defRPr>
      </a:lvl9pPr>
    </p:titleStyle>
    <p:bodyStyle>
      <a:lvl1pPr marL="680755" indent="-685513" algn="l" rtl="0" eaLnBrk="1" fontAlgn="base" hangingPunct="1">
        <a:spcBef>
          <a:spcPct val="20000"/>
        </a:spcBef>
        <a:spcAft>
          <a:spcPct val="0"/>
        </a:spcAft>
        <a:buChar char="•"/>
        <a:defRPr sz="4800" baseline="0">
          <a:solidFill>
            <a:srgbClr val="000000"/>
          </a:solidFill>
          <a:latin typeface="+mn-lt"/>
          <a:ea typeface="+mn-ea"/>
          <a:cs typeface="+mn-cs"/>
        </a:defRPr>
      </a:lvl1pPr>
      <a:lvl2pPr marL="1482108" indent="-571259" algn="l" rtl="0" eaLnBrk="1" fontAlgn="base" hangingPunct="1">
        <a:spcBef>
          <a:spcPct val="20000"/>
        </a:spcBef>
        <a:spcAft>
          <a:spcPct val="0"/>
        </a:spcAft>
        <a:buChar char="–"/>
        <a:defRPr sz="4800" baseline="0">
          <a:solidFill>
            <a:srgbClr val="000000"/>
          </a:solidFill>
          <a:latin typeface="+mn-lt"/>
        </a:defRPr>
      </a:lvl2pPr>
      <a:lvl3pPr marL="2283459" indent="-455420" algn="l" rtl="0" eaLnBrk="1" fontAlgn="base" hangingPunct="1">
        <a:spcBef>
          <a:spcPct val="20000"/>
        </a:spcBef>
        <a:spcAft>
          <a:spcPct val="0"/>
        </a:spcAft>
        <a:buChar char="•"/>
        <a:defRPr sz="4800" baseline="0">
          <a:solidFill>
            <a:srgbClr val="000000"/>
          </a:solidFill>
          <a:latin typeface="+mn-lt"/>
        </a:defRPr>
      </a:lvl3pPr>
      <a:lvl4pPr marL="3197475" indent="-455420" algn="l" rtl="0" eaLnBrk="1" fontAlgn="base" hangingPunct="1">
        <a:spcBef>
          <a:spcPct val="20000"/>
        </a:spcBef>
        <a:spcAft>
          <a:spcPct val="0"/>
        </a:spcAft>
        <a:buChar char="–"/>
        <a:defRPr sz="4800" baseline="0">
          <a:solidFill>
            <a:srgbClr val="000000"/>
          </a:solidFill>
          <a:latin typeface="+mn-lt"/>
        </a:defRPr>
      </a:lvl4pPr>
      <a:lvl5pPr marL="4113077" indent="-455420" algn="l" rtl="0" eaLnBrk="1" fontAlgn="base" hangingPunct="1">
        <a:spcBef>
          <a:spcPct val="20000"/>
        </a:spcBef>
        <a:spcAft>
          <a:spcPct val="0"/>
        </a:spcAft>
        <a:buChar char="»"/>
        <a:defRPr sz="3800" baseline="0">
          <a:solidFill>
            <a:srgbClr val="000000"/>
          </a:solidFill>
          <a:latin typeface="+mn-lt"/>
        </a:defRPr>
      </a:lvl5pPr>
      <a:lvl6pPr marL="5033831" indent="-457619" algn="l" rtl="0" eaLnBrk="1" fontAlgn="base" hangingPunct="1">
        <a:spcBef>
          <a:spcPct val="20000"/>
        </a:spcBef>
        <a:spcAft>
          <a:spcPct val="0"/>
        </a:spcAft>
        <a:buChar char="»"/>
        <a:defRPr sz="3800">
          <a:solidFill>
            <a:schemeClr val="tx1"/>
          </a:solidFill>
          <a:latin typeface="+mn-lt"/>
        </a:defRPr>
      </a:lvl6pPr>
      <a:lvl7pPr marL="5949067" indent="-457619" algn="l" rtl="0" eaLnBrk="1" fontAlgn="base" hangingPunct="1">
        <a:spcBef>
          <a:spcPct val="20000"/>
        </a:spcBef>
        <a:spcAft>
          <a:spcPct val="0"/>
        </a:spcAft>
        <a:buChar char="»"/>
        <a:defRPr sz="3800">
          <a:solidFill>
            <a:schemeClr val="tx1"/>
          </a:solidFill>
          <a:latin typeface="+mn-lt"/>
        </a:defRPr>
      </a:lvl7pPr>
      <a:lvl8pPr marL="6864309" indent="-457619" algn="l" rtl="0" eaLnBrk="1" fontAlgn="base" hangingPunct="1">
        <a:spcBef>
          <a:spcPct val="20000"/>
        </a:spcBef>
        <a:spcAft>
          <a:spcPct val="0"/>
        </a:spcAft>
        <a:buChar char="»"/>
        <a:defRPr sz="3800">
          <a:solidFill>
            <a:schemeClr val="tx1"/>
          </a:solidFill>
          <a:latin typeface="+mn-lt"/>
        </a:defRPr>
      </a:lvl8pPr>
      <a:lvl9pPr marL="7779553" indent="-457619" algn="l" rtl="0" eaLnBrk="1" fontAlgn="base" hangingPunct="1">
        <a:spcBef>
          <a:spcPct val="20000"/>
        </a:spcBef>
        <a:spcAft>
          <a:spcPct val="0"/>
        </a:spcAft>
        <a:buChar char="»"/>
        <a:defRPr sz="3800">
          <a:solidFill>
            <a:schemeClr val="tx1"/>
          </a:solidFill>
          <a:latin typeface="+mn-lt"/>
        </a:defRPr>
      </a:lvl9pPr>
    </p:bodyStyle>
    <p:otherStyle>
      <a:defPPr>
        <a:defRPr lang="sv-SE"/>
      </a:defPPr>
      <a:lvl1pPr marL="0" algn="l" defTabSz="1830486" rtl="0" eaLnBrk="1" latinLnBrk="0" hangingPunct="1">
        <a:defRPr sz="3600" kern="1200">
          <a:solidFill>
            <a:schemeClr val="tx1"/>
          </a:solidFill>
          <a:latin typeface="+mn-lt"/>
          <a:ea typeface="+mn-ea"/>
          <a:cs typeface="+mn-cs"/>
        </a:defRPr>
      </a:lvl1pPr>
      <a:lvl2pPr marL="915238" algn="l" defTabSz="1830486" rtl="0" eaLnBrk="1" latinLnBrk="0" hangingPunct="1">
        <a:defRPr sz="3600" kern="1200">
          <a:solidFill>
            <a:schemeClr val="tx1"/>
          </a:solidFill>
          <a:latin typeface="+mn-lt"/>
          <a:ea typeface="+mn-ea"/>
          <a:cs typeface="+mn-cs"/>
        </a:defRPr>
      </a:lvl2pPr>
      <a:lvl3pPr marL="1830486" algn="l" defTabSz="1830486" rtl="0" eaLnBrk="1" latinLnBrk="0" hangingPunct="1">
        <a:defRPr sz="3600" kern="1200">
          <a:solidFill>
            <a:schemeClr val="tx1"/>
          </a:solidFill>
          <a:latin typeface="+mn-lt"/>
          <a:ea typeface="+mn-ea"/>
          <a:cs typeface="+mn-cs"/>
        </a:defRPr>
      </a:lvl3pPr>
      <a:lvl4pPr marL="2745726" algn="l" defTabSz="1830486" rtl="0" eaLnBrk="1" latinLnBrk="0" hangingPunct="1">
        <a:defRPr sz="3600" kern="1200">
          <a:solidFill>
            <a:schemeClr val="tx1"/>
          </a:solidFill>
          <a:latin typeface="+mn-lt"/>
          <a:ea typeface="+mn-ea"/>
          <a:cs typeface="+mn-cs"/>
        </a:defRPr>
      </a:lvl4pPr>
      <a:lvl5pPr marL="3660968" algn="l" defTabSz="1830486" rtl="0" eaLnBrk="1" latinLnBrk="0" hangingPunct="1">
        <a:defRPr sz="3600" kern="1200">
          <a:solidFill>
            <a:schemeClr val="tx1"/>
          </a:solidFill>
          <a:latin typeface="+mn-lt"/>
          <a:ea typeface="+mn-ea"/>
          <a:cs typeface="+mn-cs"/>
        </a:defRPr>
      </a:lvl5pPr>
      <a:lvl6pPr marL="4576206" algn="l" defTabSz="1830486" rtl="0" eaLnBrk="1" latinLnBrk="0" hangingPunct="1">
        <a:defRPr sz="3600" kern="1200">
          <a:solidFill>
            <a:schemeClr val="tx1"/>
          </a:solidFill>
          <a:latin typeface="+mn-lt"/>
          <a:ea typeface="+mn-ea"/>
          <a:cs typeface="+mn-cs"/>
        </a:defRPr>
      </a:lvl6pPr>
      <a:lvl7pPr marL="5491446" algn="l" defTabSz="1830486" rtl="0" eaLnBrk="1" latinLnBrk="0" hangingPunct="1">
        <a:defRPr sz="3600" kern="1200">
          <a:solidFill>
            <a:schemeClr val="tx1"/>
          </a:solidFill>
          <a:latin typeface="+mn-lt"/>
          <a:ea typeface="+mn-ea"/>
          <a:cs typeface="+mn-cs"/>
        </a:defRPr>
      </a:lvl7pPr>
      <a:lvl8pPr marL="6406692" algn="l" defTabSz="1830486" rtl="0" eaLnBrk="1" latinLnBrk="0" hangingPunct="1">
        <a:defRPr sz="3600" kern="1200">
          <a:solidFill>
            <a:schemeClr val="tx1"/>
          </a:solidFill>
          <a:latin typeface="+mn-lt"/>
          <a:ea typeface="+mn-ea"/>
          <a:cs typeface="+mn-cs"/>
        </a:defRPr>
      </a:lvl8pPr>
      <a:lvl9pPr marL="7321934" algn="l" defTabSz="1830486"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efsa.europa.eu/en/press/news/160303a"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tmp"/></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4" descr="ppt-huvud"/>
          <p:cNvPicPr>
            <a:picLocks noChangeAspect="1" noChangeArrowheads="1"/>
          </p:cNvPicPr>
          <p:nvPr/>
        </p:nvPicPr>
        <p:blipFill>
          <a:blip r:embed="rId3" cstate="print"/>
          <a:srcRect/>
          <a:stretch>
            <a:fillRect/>
          </a:stretch>
        </p:blipFill>
        <p:spPr bwMode="auto">
          <a:xfrm>
            <a:off x="0" y="0"/>
            <a:ext cx="18326100" cy="1871006"/>
          </a:xfrm>
          <a:prstGeom prst="rect">
            <a:avLst/>
          </a:prstGeom>
          <a:noFill/>
          <a:ln w="9525">
            <a:noFill/>
            <a:miter lim="800000"/>
            <a:headEnd/>
            <a:tailEnd/>
          </a:ln>
        </p:spPr>
      </p:pic>
      <p:sp>
        <p:nvSpPr>
          <p:cNvPr id="4100" name="Rectangle 6"/>
          <p:cNvSpPr>
            <a:spLocks noGrp="1" noChangeArrowheads="1"/>
          </p:cNvSpPr>
          <p:nvPr>
            <p:ph type="ctrTitle"/>
          </p:nvPr>
        </p:nvSpPr>
        <p:spPr>
          <a:xfrm>
            <a:off x="1374458" y="4582054"/>
            <a:ext cx="15577185" cy="2291027"/>
          </a:xfrm>
        </p:spPr>
        <p:txBody>
          <a:bodyPr/>
          <a:lstStyle/>
          <a:p>
            <a:pPr eaLnBrk="1" hangingPunct="1"/>
            <a:r>
              <a:rPr lang="en-GB" dirty="0" smtClean="0"/>
              <a:t>Risks to bees</a:t>
            </a:r>
          </a:p>
        </p:txBody>
      </p:sp>
      <p:pic>
        <p:nvPicPr>
          <p:cNvPr id="4101" name="Picture 8" descr="PPhuvud"/>
          <p:cNvPicPr>
            <a:picLocks noChangeAspect="1" noChangeArrowheads="1"/>
          </p:cNvPicPr>
          <p:nvPr/>
        </p:nvPicPr>
        <p:blipFill>
          <a:blip r:embed="rId4" cstate="print"/>
          <a:srcRect/>
          <a:stretch>
            <a:fillRect/>
          </a:stretch>
        </p:blipFill>
        <p:spPr bwMode="auto">
          <a:xfrm>
            <a:off x="502695" y="521845"/>
            <a:ext cx="17409795" cy="2596497"/>
          </a:xfrm>
          <a:prstGeom prst="rect">
            <a:avLst/>
          </a:prstGeom>
          <a:noFill/>
          <a:ln w="9525">
            <a:noFill/>
            <a:miter lim="800000"/>
            <a:headEnd/>
            <a:tailEnd/>
          </a:ln>
        </p:spPr>
      </p:pic>
      <p:sp>
        <p:nvSpPr>
          <p:cNvPr id="4102" name="Text Box 10"/>
          <p:cNvSpPr txBox="1">
            <a:spLocks noChangeArrowheads="1"/>
          </p:cNvSpPr>
          <p:nvPr/>
        </p:nvSpPr>
        <p:spPr bwMode="auto">
          <a:xfrm>
            <a:off x="4111998" y="10048401"/>
            <a:ext cx="11024294" cy="2647185"/>
          </a:xfrm>
          <a:prstGeom prst="rect">
            <a:avLst/>
          </a:prstGeom>
          <a:noFill/>
          <a:ln w="9525">
            <a:noFill/>
            <a:miter lim="800000"/>
            <a:headEnd/>
            <a:tailEnd/>
          </a:ln>
        </p:spPr>
        <p:txBody>
          <a:bodyPr lIns="183184" tIns="91592" rIns="183184" bIns="91592">
            <a:spAutoFit/>
          </a:bodyPr>
          <a:lstStyle/>
          <a:p>
            <a:pPr algn="ctr">
              <a:spcBef>
                <a:spcPct val="50000"/>
              </a:spcBef>
            </a:pPr>
            <a:r>
              <a:rPr lang="en-US" sz="4000" dirty="0" smtClean="0"/>
              <a:t>Lilian Törnqvist</a:t>
            </a:r>
          </a:p>
          <a:p>
            <a:pPr algn="ctr">
              <a:spcBef>
                <a:spcPct val="50000"/>
              </a:spcBef>
            </a:pPr>
            <a:r>
              <a:rPr lang="en-US" sz="4000" dirty="0" smtClean="0"/>
              <a:t>Brasilia </a:t>
            </a:r>
            <a:r>
              <a:rPr lang="en-US" sz="4000" dirty="0" smtClean="0"/>
              <a:t>March 2016</a:t>
            </a:r>
          </a:p>
          <a:p>
            <a:pPr algn="ctr">
              <a:spcBef>
                <a:spcPct val="50000"/>
              </a:spcBef>
            </a:pPr>
            <a:endParaRPr lang="en-US" sz="4000" dirty="0"/>
          </a:p>
        </p:txBody>
      </p:sp>
    </p:spTree>
    <p:extLst>
      <p:ext uri="{BB962C8B-B14F-4D97-AF65-F5344CB8AC3E}">
        <p14:creationId xmlns:p14="http://schemas.microsoft.com/office/powerpoint/2010/main" val="1241492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idx="4294967295"/>
          </p:nvPr>
        </p:nvSpPr>
        <p:spPr>
          <a:xfrm>
            <a:off x="1374458" y="935512"/>
            <a:ext cx="15577185" cy="1320524"/>
          </a:xfrm>
        </p:spPr>
        <p:txBody>
          <a:bodyPr/>
          <a:lstStyle/>
          <a:p>
            <a:pPr eaLnBrk="1" hangingPunct="1"/>
            <a:r>
              <a:rPr lang="en-US" sz="6000" dirty="0" smtClean="0"/>
              <a:t>Risk assessments to bees according to the system within EU</a:t>
            </a:r>
            <a:endParaRPr lang="en-US" sz="6000" dirty="0"/>
          </a:p>
        </p:txBody>
      </p:sp>
      <p:sp>
        <p:nvSpPr>
          <p:cNvPr id="5124" name="Rectangle 3"/>
          <p:cNvSpPr>
            <a:spLocks noGrp="1" noChangeArrowheads="1"/>
          </p:cNvSpPr>
          <p:nvPr>
            <p:ph type="body" idx="4294967295"/>
          </p:nvPr>
        </p:nvSpPr>
        <p:spPr>
          <a:xfrm>
            <a:off x="2610322" y="3560713"/>
            <a:ext cx="12265125" cy="7958136"/>
          </a:xfrm>
        </p:spPr>
        <p:txBody>
          <a:bodyPr/>
          <a:lstStyle/>
          <a:p>
            <a:pPr marL="571500" indent="-571500"/>
            <a:r>
              <a:rPr lang="en-US" sz="4400" dirty="0" smtClean="0"/>
              <a:t>A stepwise procedure</a:t>
            </a:r>
            <a:endParaRPr lang="en-US" sz="4400" dirty="0"/>
          </a:p>
          <a:p>
            <a:pPr marL="571500" indent="-571500"/>
            <a:r>
              <a:rPr lang="en-US" sz="4400" dirty="0" smtClean="0"/>
              <a:t>Present: Data requirements linked to decision-making criteria</a:t>
            </a:r>
          </a:p>
          <a:p>
            <a:pPr marL="571500" indent="-571500"/>
            <a:r>
              <a:rPr lang="en-US" sz="4400" dirty="0" smtClean="0"/>
              <a:t>Further development of data requirements ongoing</a:t>
            </a:r>
          </a:p>
          <a:p>
            <a:pPr marL="571500" indent="-571500"/>
            <a:r>
              <a:rPr lang="en-US" sz="4400" dirty="0" smtClean="0"/>
              <a:t>Guidance document on decision-making criteria proposed</a:t>
            </a:r>
          </a:p>
          <a:p>
            <a:pPr marL="571500" indent="-571500"/>
            <a:r>
              <a:rPr lang="en-US" sz="4400" dirty="0" smtClean="0"/>
              <a:t>Implementation plan for the EFSA GD on risk assessment necessary. </a:t>
            </a:r>
          </a:p>
          <a:p>
            <a:pPr marL="571500" indent="-571500"/>
            <a:endParaRPr lang="en-US" sz="4400" dirty="0" smtClean="0"/>
          </a:p>
        </p:txBody>
      </p:sp>
    </p:spTree>
    <p:extLst>
      <p:ext uri="{BB962C8B-B14F-4D97-AF65-F5344CB8AC3E}">
        <p14:creationId xmlns:p14="http://schemas.microsoft.com/office/powerpoint/2010/main" val="3678559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124">
                                            <p:txEl>
                                              <p:pRg st="0" end="0"/>
                                            </p:txEl>
                                          </p:spTgt>
                                        </p:tgtEl>
                                        <p:attrNameLst>
                                          <p:attrName>style.visibility</p:attrName>
                                        </p:attrNameLst>
                                      </p:cBhvr>
                                      <p:to>
                                        <p:strVal val="visible"/>
                                      </p:to>
                                    </p:set>
                                    <p:animEffect transition="in" filter="wipe(down)">
                                      <p:cBhvr>
                                        <p:cTn id="7" dur="500"/>
                                        <p:tgtEl>
                                          <p:spTgt spid="512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124">
                                            <p:txEl>
                                              <p:pRg st="1" end="1"/>
                                            </p:txEl>
                                          </p:spTgt>
                                        </p:tgtEl>
                                        <p:attrNameLst>
                                          <p:attrName>style.visibility</p:attrName>
                                        </p:attrNameLst>
                                      </p:cBhvr>
                                      <p:to>
                                        <p:strVal val="visible"/>
                                      </p:to>
                                    </p:set>
                                    <p:animEffect transition="in" filter="wipe(down)">
                                      <p:cBhvr>
                                        <p:cTn id="12" dur="500"/>
                                        <p:tgtEl>
                                          <p:spTgt spid="512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124">
                                            <p:txEl>
                                              <p:pRg st="2" end="2"/>
                                            </p:txEl>
                                          </p:spTgt>
                                        </p:tgtEl>
                                        <p:attrNameLst>
                                          <p:attrName>style.visibility</p:attrName>
                                        </p:attrNameLst>
                                      </p:cBhvr>
                                      <p:to>
                                        <p:strVal val="visible"/>
                                      </p:to>
                                    </p:set>
                                    <p:animEffect transition="in" filter="wipe(down)">
                                      <p:cBhvr>
                                        <p:cTn id="17" dur="500"/>
                                        <p:tgtEl>
                                          <p:spTgt spid="512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5124">
                                            <p:txEl>
                                              <p:pRg st="3" end="3"/>
                                            </p:txEl>
                                          </p:spTgt>
                                        </p:tgtEl>
                                        <p:attrNameLst>
                                          <p:attrName>style.visibility</p:attrName>
                                        </p:attrNameLst>
                                      </p:cBhvr>
                                      <p:to>
                                        <p:strVal val="visible"/>
                                      </p:to>
                                    </p:set>
                                    <p:animEffect transition="in" filter="wipe(down)">
                                      <p:cBhvr>
                                        <p:cTn id="22" dur="500"/>
                                        <p:tgtEl>
                                          <p:spTgt spid="512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5124">
                                            <p:txEl>
                                              <p:pRg st="4" end="4"/>
                                            </p:txEl>
                                          </p:spTgt>
                                        </p:tgtEl>
                                        <p:attrNameLst>
                                          <p:attrName>style.visibility</p:attrName>
                                        </p:attrNameLst>
                                      </p:cBhvr>
                                      <p:to>
                                        <p:strVal val="visible"/>
                                      </p:to>
                                    </p:set>
                                    <p:animEffect transition="in" filter="wipe(down)">
                                      <p:cBhvr>
                                        <p:cTn id="27" dur="500"/>
                                        <p:tgtEl>
                                          <p:spTgt spid="512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latshållare för innehåll 5"/>
          <p:cNvSpPr>
            <a:spLocks noGrp="1"/>
          </p:cNvSpPr>
          <p:nvPr>
            <p:ph idx="1"/>
          </p:nvPr>
        </p:nvSpPr>
        <p:spPr/>
        <p:txBody>
          <a:bodyPr/>
          <a:lstStyle/>
          <a:p>
            <a:pPr marL="571500" indent="-571500"/>
            <a:r>
              <a:rPr lang="en-US" sz="4400" dirty="0"/>
              <a:t>Conclusions from WG 2013:</a:t>
            </a:r>
          </a:p>
          <a:p>
            <a:pPr marL="1372853" lvl="1" indent="-571500"/>
            <a:r>
              <a:rPr lang="en-US" sz="4400" dirty="0"/>
              <a:t>Roadmap for </a:t>
            </a:r>
            <a:r>
              <a:rPr lang="en-US" sz="4400" dirty="0" smtClean="0"/>
              <a:t>implementation of the EFSA guidance document</a:t>
            </a:r>
            <a:endParaRPr lang="en-US" sz="4400" dirty="0"/>
          </a:p>
          <a:p>
            <a:pPr marL="1372853" lvl="1" indent="-571500"/>
            <a:r>
              <a:rPr lang="en-US" sz="4400" dirty="0"/>
              <a:t>Trainings</a:t>
            </a:r>
          </a:p>
          <a:p>
            <a:pPr marL="1372853" lvl="1" indent="-571500"/>
            <a:r>
              <a:rPr lang="en-US" sz="4400" dirty="0"/>
              <a:t>Review of the protection goals</a:t>
            </a:r>
          </a:p>
          <a:p>
            <a:pPr marL="1372853" lvl="1" indent="-571500"/>
            <a:r>
              <a:rPr lang="en-US" sz="4400" dirty="0"/>
              <a:t>Amendment of Uniform </a:t>
            </a:r>
            <a:r>
              <a:rPr lang="en-US" sz="4400" dirty="0" smtClean="0"/>
              <a:t>Principles</a:t>
            </a:r>
            <a:r>
              <a:rPr lang="en-US" sz="4400" dirty="0"/>
              <a:t>?</a:t>
            </a:r>
          </a:p>
          <a:p>
            <a:endParaRPr lang="sv-SE" dirty="0"/>
          </a:p>
        </p:txBody>
      </p:sp>
      <p:sp>
        <p:nvSpPr>
          <p:cNvPr id="2" name="Platshållare för bildnummer 1"/>
          <p:cNvSpPr>
            <a:spLocks noGrp="1"/>
          </p:cNvSpPr>
          <p:nvPr>
            <p:ph type="sldNum" sz="quarter" idx="11"/>
          </p:nvPr>
        </p:nvSpPr>
        <p:spPr/>
        <p:txBody>
          <a:bodyPr/>
          <a:lstStyle/>
          <a:p>
            <a:pPr>
              <a:defRPr/>
            </a:pPr>
            <a:fld id="{3E2BE698-7EB9-4CAE-A59A-634C74D3621A}" type="slidenum">
              <a:rPr lang="sv-SE" altLang="sv-SE" smtClean="0"/>
              <a:pPr>
                <a:defRPr/>
              </a:pPr>
              <a:t>3</a:t>
            </a:fld>
            <a:endParaRPr lang="sv-SE" altLang="sv-SE"/>
          </a:p>
        </p:txBody>
      </p:sp>
      <p:sp>
        <p:nvSpPr>
          <p:cNvPr id="3" name="Rectangle 2"/>
          <p:cNvSpPr txBox="1">
            <a:spLocks noChangeArrowheads="1"/>
          </p:cNvSpPr>
          <p:nvPr/>
        </p:nvSpPr>
        <p:spPr bwMode="auto">
          <a:xfrm>
            <a:off x="1374458" y="935512"/>
            <a:ext cx="15577185" cy="1320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3050" tIns="91520" rIns="183050" bIns="91520" numCol="1" anchor="ctr" anchorCtr="0" compatLnSpc="1">
            <a:prstTxWarp prst="textNoShape">
              <a:avLst/>
            </a:prstTxWarp>
          </a:bodyPr>
          <a:lstStyle>
            <a:lvl1pPr algn="ctr" rtl="0" eaLnBrk="1" fontAlgn="base" hangingPunct="1">
              <a:spcBef>
                <a:spcPct val="0"/>
              </a:spcBef>
              <a:spcAft>
                <a:spcPct val="0"/>
              </a:spcAft>
              <a:defRPr sz="6400" baseline="0">
                <a:solidFill>
                  <a:srgbClr val="FF8200"/>
                </a:solidFill>
                <a:latin typeface="+mj-lt"/>
                <a:ea typeface="+mj-ea"/>
                <a:cs typeface="+mj-cs"/>
              </a:defRPr>
            </a:lvl1pPr>
            <a:lvl2pPr algn="ctr" rtl="0" eaLnBrk="1" fontAlgn="base" hangingPunct="1">
              <a:spcBef>
                <a:spcPct val="0"/>
              </a:spcBef>
              <a:spcAft>
                <a:spcPct val="0"/>
              </a:spcAft>
              <a:defRPr sz="6400">
                <a:solidFill>
                  <a:srgbClr val="FF9900"/>
                </a:solidFill>
                <a:latin typeface="Arial" charset="0"/>
              </a:defRPr>
            </a:lvl2pPr>
            <a:lvl3pPr algn="ctr" rtl="0" eaLnBrk="1" fontAlgn="base" hangingPunct="1">
              <a:spcBef>
                <a:spcPct val="0"/>
              </a:spcBef>
              <a:spcAft>
                <a:spcPct val="0"/>
              </a:spcAft>
              <a:defRPr sz="6400">
                <a:solidFill>
                  <a:srgbClr val="FF9900"/>
                </a:solidFill>
                <a:latin typeface="Arial" charset="0"/>
              </a:defRPr>
            </a:lvl3pPr>
            <a:lvl4pPr algn="ctr" rtl="0" eaLnBrk="1" fontAlgn="base" hangingPunct="1">
              <a:spcBef>
                <a:spcPct val="0"/>
              </a:spcBef>
              <a:spcAft>
                <a:spcPct val="0"/>
              </a:spcAft>
              <a:defRPr sz="6400">
                <a:solidFill>
                  <a:srgbClr val="FF9900"/>
                </a:solidFill>
                <a:latin typeface="Arial" charset="0"/>
              </a:defRPr>
            </a:lvl4pPr>
            <a:lvl5pPr algn="ctr" rtl="0" eaLnBrk="1" fontAlgn="base" hangingPunct="1">
              <a:spcBef>
                <a:spcPct val="0"/>
              </a:spcBef>
              <a:spcAft>
                <a:spcPct val="0"/>
              </a:spcAft>
              <a:defRPr sz="6400">
                <a:solidFill>
                  <a:srgbClr val="FF9900"/>
                </a:solidFill>
                <a:latin typeface="Arial" charset="0"/>
              </a:defRPr>
            </a:lvl5pPr>
            <a:lvl6pPr marL="915238" algn="ctr" rtl="0" eaLnBrk="1" fontAlgn="base" hangingPunct="1">
              <a:spcBef>
                <a:spcPct val="0"/>
              </a:spcBef>
              <a:spcAft>
                <a:spcPct val="0"/>
              </a:spcAft>
              <a:defRPr sz="6400">
                <a:solidFill>
                  <a:schemeClr val="tx2"/>
                </a:solidFill>
                <a:latin typeface="Arial" charset="0"/>
              </a:defRPr>
            </a:lvl6pPr>
            <a:lvl7pPr marL="1830486" algn="ctr" rtl="0" eaLnBrk="1" fontAlgn="base" hangingPunct="1">
              <a:spcBef>
                <a:spcPct val="0"/>
              </a:spcBef>
              <a:spcAft>
                <a:spcPct val="0"/>
              </a:spcAft>
              <a:defRPr sz="6400">
                <a:solidFill>
                  <a:schemeClr val="tx2"/>
                </a:solidFill>
                <a:latin typeface="Arial" charset="0"/>
              </a:defRPr>
            </a:lvl7pPr>
            <a:lvl8pPr marL="2745726" algn="ctr" rtl="0" eaLnBrk="1" fontAlgn="base" hangingPunct="1">
              <a:spcBef>
                <a:spcPct val="0"/>
              </a:spcBef>
              <a:spcAft>
                <a:spcPct val="0"/>
              </a:spcAft>
              <a:defRPr sz="6400">
                <a:solidFill>
                  <a:schemeClr val="tx2"/>
                </a:solidFill>
                <a:latin typeface="Arial" charset="0"/>
              </a:defRPr>
            </a:lvl8pPr>
            <a:lvl9pPr marL="3660968" algn="ctr" rtl="0" eaLnBrk="1" fontAlgn="base" hangingPunct="1">
              <a:spcBef>
                <a:spcPct val="0"/>
              </a:spcBef>
              <a:spcAft>
                <a:spcPct val="0"/>
              </a:spcAft>
              <a:defRPr sz="6400">
                <a:solidFill>
                  <a:schemeClr val="tx2"/>
                </a:solidFill>
                <a:latin typeface="Arial" charset="0"/>
              </a:defRPr>
            </a:lvl9pPr>
          </a:lstStyle>
          <a:p>
            <a:r>
              <a:rPr lang="en-US" sz="6000" kern="0" dirty="0" smtClean="0"/>
              <a:t>Risk assessments to bees according to the system within EU, cont.</a:t>
            </a:r>
            <a:endParaRPr lang="en-US" sz="6000" kern="0" dirty="0"/>
          </a:p>
        </p:txBody>
      </p:sp>
    </p:spTree>
    <p:extLst>
      <p:ext uri="{BB962C8B-B14F-4D97-AF65-F5344CB8AC3E}">
        <p14:creationId xmlns:p14="http://schemas.microsoft.com/office/powerpoint/2010/main" val="24300342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smtClean="0"/>
              <a:t>EFSA web</a:t>
            </a:r>
            <a:endParaRPr lang="sv-SE" dirty="0"/>
          </a:p>
        </p:txBody>
      </p:sp>
      <p:pic>
        <p:nvPicPr>
          <p:cNvPr id="5" name="Platshållare för innehåll 4" descr="Welcome to #Efsa4Bees | European Food Safety Authority - Internet Explorer">
            <a:hlinkClick r:id="rId3"/>
          </p:cNvPr>
          <p:cNvPicPr>
            <a:picLocks noGrp="1" noChangeAspect="1"/>
          </p:cNvPicPr>
          <p:nvPr>
            <p:ph idx="1"/>
          </p:nvPr>
        </p:nvPicPr>
        <p:blipFill rotWithShape="1">
          <a:blip r:embed="rId4">
            <a:extLst>
              <a:ext uri="{28A0092B-C50C-407E-A947-70E740481C1C}">
                <a14:useLocalDpi xmlns:a14="http://schemas.microsoft.com/office/drawing/2010/main" val="0"/>
              </a:ext>
            </a:extLst>
          </a:blip>
          <a:srcRect l="6754" t="6879" r="2343" b="-1"/>
          <a:stretch/>
        </p:blipFill>
        <p:spPr>
          <a:xfrm>
            <a:off x="939804" y="2821327"/>
            <a:ext cx="15431796" cy="8615255"/>
          </a:xfrm>
        </p:spPr>
      </p:pic>
      <p:sp>
        <p:nvSpPr>
          <p:cNvPr id="4" name="Platshållare för bildnummer 3"/>
          <p:cNvSpPr>
            <a:spLocks noGrp="1"/>
          </p:cNvSpPr>
          <p:nvPr>
            <p:ph type="sldNum" sz="quarter" idx="11"/>
          </p:nvPr>
        </p:nvSpPr>
        <p:spPr/>
        <p:txBody>
          <a:bodyPr/>
          <a:lstStyle/>
          <a:p>
            <a:pPr>
              <a:defRPr/>
            </a:pPr>
            <a:fld id="{A2BD1E5F-148F-4713-B10A-99A9D7E7AE7D}" type="slidenum">
              <a:rPr lang="sv-SE" altLang="sv-SE" smtClean="0"/>
              <a:pPr>
                <a:defRPr/>
              </a:pPr>
              <a:t>4</a:t>
            </a:fld>
            <a:endParaRPr lang="sv-SE" altLang="sv-SE"/>
          </a:p>
        </p:txBody>
      </p:sp>
    </p:spTree>
    <p:extLst>
      <p:ext uri="{BB962C8B-B14F-4D97-AF65-F5344CB8AC3E}">
        <p14:creationId xmlns:p14="http://schemas.microsoft.com/office/powerpoint/2010/main" val="37567674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smtClean="0"/>
              <a:t>New </a:t>
            </a:r>
            <a:r>
              <a:rPr lang="sv-SE" dirty="0" err="1" smtClean="0"/>
              <a:t>guidance</a:t>
            </a:r>
            <a:r>
              <a:rPr lang="sv-SE" dirty="0" smtClean="0"/>
              <a:t> </a:t>
            </a:r>
            <a:r>
              <a:rPr lang="sv-SE" dirty="0" err="1" smtClean="0"/>
              <a:t>document</a:t>
            </a:r>
            <a:endParaRPr lang="sv-SE" dirty="0"/>
          </a:p>
        </p:txBody>
      </p:sp>
      <p:sp>
        <p:nvSpPr>
          <p:cNvPr id="3" name="Platshållare för innehåll 2"/>
          <p:cNvSpPr>
            <a:spLocks noGrp="1"/>
          </p:cNvSpPr>
          <p:nvPr>
            <p:ph idx="1"/>
          </p:nvPr>
        </p:nvSpPr>
        <p:spPr/>
        <p:txBody>
          <a:bodyPr/>
          <a:lstStyle/>
          <a:p>
            <a:r>
              <a:rPr lang="sv-SE" dirty="0"/>
              <a:t>The </a:t>
            </a:r>
            <a:r>
              <a:rPr lang="sv-SE" dirty="0" err="1"/>
              <a:t>previous</a:t>
            </a:r>
            <a:r>
              <a:rPr lang="sv-SE" dirty="0"/>
              <a:t> EU risk </a:t>
            </a:r>
            <a:r>
              <a:rPr lang="sv-SE" dirty="0" err="1"/>
              <a:t>assessment</a:t>
            </a:r>
            <a:r>
              <a:rPr lang="sv-SE" dirty="0"/>
              <a:t> </a:t>
            </a:r>
            <a:r>
              <a:rPr lang="sv-SE" dirty="0" err="1"/>
              <a:t>scheme</a:t>
            </a:r>
            <a:r>
              <a:rPr lang="sv-SE" dirty="0"/>
              <a:t> for </a:t>
            </a:r>
            <a:r>
              <a:rPr lang="sv-SE" dirty="0" err="1"/>
              <a:t>honey</a:t>
            </a:r>
            <a:r>
              <a:rPr lang="sv-SE" dirty="0"/>
              <a:t> </a:t>
            </a:r>
            <a:r>
              <a:rPr lang="sv-SE" dirty="0" err="1"/>
              <a:t>bees</a:t>
            </a:r>
            <a:r>
              <a:rPr lang="sv-SE" dirty="0"/>
              <a:t> </a:t>
            </a:r>
            <a:r>
              <a:rPr lang="sv-SE" dirty="0" err="1"/>
              <a:t>did</a:t>
            </a:r>
            <a:r>
              <a:rPr lang="sv-SE" dirty="0"/>
              <a:t> not </a:t>
            </a:r>
            <a:r>
              <a:rPr lang="sv-SE" dirty="0" err="1"/>
              <a:t>take</a:t>
            </a:r>
            <a:r>
              <a:rPr lang="sv-SE" dirty="0"/>
              <a:t> full </a:t>
            </a:r>
            <a:r>
              <a:rPr lang="sv-SE" dirty="0" err="1"/>
              <a:t>account</a:t>
            </a:r>
            <a:r>
              <a:rPr lang="sv-SE" dirty="0"/>
              <a:t> </a:t>
            </a:r>
            <a:r>
              <a:rPr lang="sv-SE" dirty="0" err="1"/>
              <a:t>of</a:t>
            </a:r>
            <a:r>
              <a:rPr lang="sv-SE" dirty="0"/>
              <a:t> risks from </a:t>
            </a:r>
            <a:r>
              <a:rPr lang="sv-SE" dirty="0" err="1"/>
              <a:t>chronic</a:t>
            </a:r>
            <a:r>
              <a:rPr lang="sv-SE" dirty="0"/>
              <a:t> or </a:t>
            </a:r>
            <a:r>
              <a:rPr lang="sv-SE" dirty="0" err="1"/>
              <a:t>repeat</a:t>
            </a:r>
            <a:r>
              <a:rPr lang="sv-SE" dirty="0"/>
              <a:t> exposure to </a:t>
            </a:r>
            <a:r>
              <a:rPr lang="sv-SE" dirty="0" err="1"/>
              <a:t>pesticides</a:t>
            </a:r>
            <a:r>
              <a:rPr lang="sv-SE" dirty="0"/>
              <a:t> or the potential risks to </a:t>
            </a:r>
            <a:r>
              <a:rPr lang="sv-SE" dirty="0" err="1"/>
              <a:t>larvae</a:t>
            </a:r>
            <a:r>
              <a:rPr lang="sv-SE" dirty="0" smtClean="0"/>
              <a:t>.</a:t>
            </a:r>
            <a:r>
              <a:rPr lang="sv-SE" dirty="0"/>
              <a:t> </a:t>
            </a:r>
            <a:endParaRPr lang="sv-SE" dirty="0" smtClean="0"/>
          </a:p>
          <a:p>
            <a:r>
              <a:rPr lang="sv-SE" dirty="0" smtClean="0"/>
              <a:t>The </a:t>
            </a:r>
            <a:r>
              <a:rPr lang="sv-SE" dirty="0"/>
              <a:t>new </a:t>
            </a:r>
            <a:r>
              <a:rPr lang="sv-SE" dirty="0" err="1"/>
              <a:t>guidance</a:t>
            </a:r>
            <a:r>
              <a:rPr lang="sv-SE" dirty="0"/>
              <a:t> </a:t>
            </a:r>
            <a:r>
              <a:rPr lang="sv-SE" dirty="0" err="1"/>
              <a:t>fills</a:t>
            </a:r>
            <a:r>
              <a:rPr lang="sv-SE" dirty="0"/>
              <a:t> </a:t>
            </a:r>
            <a:r>
              <a:rPr lang="sv-SE" dirty="0" err="1"/>
              <a:t>these</a:t>
            </a:r>
            <a:r>
              <a:rPr lang="sv-SE" dirty="0"/>
              <a:t> gaps as </a:t>
            </a:r>
            <a:r>
              <a:rPr lang="sv-SE" dirty="0" err="1"/>
              <a:t>well</a:t>
            </a:r>
            <a:r>
              <a:rPr lang="sv-SE" dirty="0"/>
              <a:t> as </a:t>
            </a:r>
            <a:r>
              <a:rPr lang="sv-SE" dirty="0" err="1"/>
              <a:t>adding</a:t>
            </a:r>
            <a:r>
              <a:rPr lang="sv-SE" dirty="0"/>
              <a:t> </a:t>
            </a:r>
            <a:r>
              <a:rPr lang="sv-SE" dirty="0" err="1"/>
              <a:t>schemes</a:t>
            </a:r>
            <a:r>
              <a:rPr lang="sv-SE" dirty="0"/>
              <a:t> for </a:t>
            </a:r>
            <a:r>
              <a:rPr lang="sv-SE" u="sng" dirty="0" err="1"/>
              <a:t>bumble</a:t>
            </a:r>
            <a:r>
              <a:rPr lang="sv-SE" u="sng" dirty="0"/>
              <a:t> </a:t>
            </a:r>
            <a:r>
              <a:rPr lang="sv-SE" u="sng" dirty="0" err="1"/>
              <a:t>bees</a:t>
            </a:r>
            <a:r>
              <a:rPr lang="sv-SE" u="sng" dirty="0"/>
              <a:t> </a:t>
            </a:r>
            <a:r>
              <a:rPr lang="sv-SE" dirty="0"/>
              <a:t>and </a:t>
            </a:r>
            <a:r>
              <a:rPr lang="sv-SE" u="sng" dirty="0" err="1"/>
              <a:t>solitary</a:t>
            </a:r>
            <a:r>
              <a:rPr lang="sv-SE" u="sng" dirty="0"/>
              <a:t> </a:t>
            </a:r>
            <a:r>
              <a:rPr lang="sv-SE" u="sng" dirty="0" err="1"/>
              <a:t>bees</a:t>
            </a:r>
            <a:r>
              <a:rPr lang="sv-SE" dirty="0"/>
              <a:t>. </a:t>
            </a:r>
            <a:endParaRPr lang="sv-SE" dirty="0" smtClean="0"/>
          </a:p>
          <a:p>
            <a:r>
              <a:rPr lang="sv-SE" dirty="0"/>
              <a:t>It </a:t>
            </a:r>
            <a:r>
              <a:rPr lang="sv-SE" dirty="0" err="1"/>
              <a:t>also</a:t>
            </a:r>
            <a:r>
              <a:rPr lang="sv-SE" dirty="0"/>
              <a:t> proposes a new </a:t>
            </a:r>
            <a:r>
              <a:rPr lang="sv-SE" dirty="0" err="1"/>
              <a:t>method</a:t>
            </a:r>
            <a:r>
              <a:rPr lang="sv-SE" dirty="0"/>
              <a:t> for </a:t>
            </a:r>
            <a:r>
              <a:rPr lang="sv-SE" dirty="0" err="1"/>
              <a:t>assessing</a:t>
            </a:r>
            <a:r>
              <a:rPr lang="sv-SE" dirty="0"/>
              <a:t> </a:t>
            </a:r>
            <a:r>
              <a:rPr lang="sv-SE" dirty="0" err="1"/>
              <a:t>whether</a:t>
            </a:r>
            <a:r>
              <a:rPr lang="sv-SE" dirty="0"/>
              <a:t> the potential harm </a:t>
            </a:r>
            <a:r>
              <a:rPr lang="sv-SE" dirty="0" err="1"/>
              <a:t>posed</a:t>
            </a:r>
            <a:r>
              <a:rPr lang="sv-SE" dirty="0"/>
              <a:t> to </a:t>
            </a:r>
            <a:r>
              <a:rPr lang="sv-SE" dirty="0" err="1"/>
              <a:t>bees</a:t>
            </a:r>
            <a:r>
              <a:rPr lang="sv-SE" dirty="0"/>
              <a:t> from the </a:t>
            </a:r>
            <a:r>
              <a:rPr lang="sv-SE" dirty="0" err="1"/>
              <a:t>use</a:t>
            </a:r>
            <a:r>
              <a:rPr lang="sv-SE" dirty="0"/>
              <a:t> </a:t>
            </a:r>
            <a:r>
              <a:rPr lang="sv-SE" dirty="0" err="1"/>
              <a:t>of</a:t>
            </a:r>
            <a:r>
              <a:rPr lang="sv-SE" dirty="0"/>
              <a:t> a plant </a:t>
            </a:r>
            <a:r>
              <a:rPr lang="sv-SE" dirty="0" err="1"/>
              <a:t>protection</a:t>
            </a:r>
            <a:r>
              <a:rPr lang="sv-SE" dirty="0"/>
              <a:t> </a:t>
            </a:r>
            <a:r>
              <a:rPr lang="sv-SE" dirty="0" err="1"/>
              <a:t>product</a:t>
            </a:r>
            <a:r>
              <a:rPr lang="sv-SE" dirty="0"/>
              <a:t> is acceptable. </a:t>
            </a:r>
            <a:endParaRPr lang="sv-SE" dirty="0" smtClean="0"/>
          </a:p>
          <a:p>
            <a:endParaRPr lang="sv-SE" dirty="0"/>
          </a:p>
        </p:txBody>
      </p:sp>
      <p:sp>
        <p:nvSpPr>
          <p:cNvPr id="4" name="Platshållare för bildnummer 3"/>
          <p:cNvSpPr>
            <a:spLocks noGrp="1"/>
          </p:cNvSpPr>
          <p:nvPr>
            <p:ph type="sldNum" sz="quarter" idx="11"/>
          </p:nvPr>
        </p:nvSpPr>
        <p:spPr/>
        <p:txBody>
          <a:bodyPr/>
          <a:lstStyle/>
          <a:p>
            <a:pPr>
              <a:defRPr/>
            </a:pPr>
            <a:fld id="{A2BD1E5F-148F-4713-B10A-99A9D7E7AE7D}" type="slidenum">
              <a:rPr lang="sv-SE" altLang="sv-SE" smtClean="0"/>
              <a:pPr>
                <a:defRPr/>
              </a:pPr>
              <a:t>5</a:t>
            </a:fld>
            <a:endParaRPr lang="sv-SE" altLang="sv-SE"/>
          </a:p>
        </p:txBody>
      </p:sp>
    </p:spTree>
    <p:extLst>
      <p:ext uri="{BB962C8B-B14F-4D97-AF65-F5344CB8AC3E}">
        <p14:creationId xmlns:p14="http://schemas.microsoft.com/office/powerpoint/2010/main" val="32686558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smtClean="0"/>
              <a:t>data </a:t>
            </a:r>
            <a:r>
              <a:rPr lang="sv-SE" dirty="0" err="1" smtClean="0"/>
              <a:t>requirements</a:t>
            </a:r>
            <a:r>
              <a:rPr lang="sv-SE" dirty="0" smtClean="0"/>
              <a:t> </a:t>
            </a:r>
            <a:endParaRPr lang="sv-SE" dirty="0"/>
          </a:p>
        </p:txBody>
      </p:sp>
      <p:sp>
        <p:nvSpPr>
          <p:cNvPr id="3" name="Platshållare för innehåll 2"/>
          <p:cNvSpPr>
            <a:spLocks noGrp="1"/>
          </p:cNvSpPr>
          <p:nvPr>
            <p:ph idx="1"/>
          </p:nvPr>
        </p:nvSpPr>
        <p:spPr/>
        <p:txBody>
          <a:bodyPr/>
          <a:lstStyle/>
          <a:p>
            <a:r>
              <a:rPr lang="sv-SE" dirty="0" err="1" smtClean="0"/>
              <a:t>Acute</a:t>
            </a:r>
            <a:r>
              <a:rPr lang="sv-SE" dirty="0" smtClean="0"/>
              <a:t> </a:t>
            </a:r>
            <a:r>
              <a:rPr lang="sv-SE" dirty="0" err="1" smtClean="0"/>
              <a:t>toxicity</a:t>
            </a:r>
            <a:r>
              <a:rPr lang="sv-SE" dirty="0" smtClean="0"/>
              <a:t> (LD</a:t>
            </a:r>
            <a:r>
              <a:rPr lang="sv-SE" baseline="-25000" dirty="0" smtClean="0"/>
              <a:t>50</a:t>
            </a:r>
            <a:r>
              <a:rPr lang="sv-SE" dirty="0" smtClean="0"/>
              <a:t> µg/</a:t>
            </a:r>
            <a:r>
              <a:rPr lang="sv-SE" dirty="0" err="1" smtClean="0"/>
              <a:t>bee</a:t>
            </a:r>
            <a:r>
              <a:rPr lang="sv-SE" dirty="0" smtClean="0"/>
              <a:t>)</a:t>
            </a:r>
          </a:p>
          <a:p>
            <a:r>
              <a:rPr lang="sv-SE" dirty="0" err="1" smtClean="0"/>
              <a:t>Acute</a:t>
            </a:r>
            <a:r>
              <a:rPr lang="sv-SE" dirty="0" smtClean="0"/>
              <a:t> </a:t>
            </a:r>
            <a:r>
              <a:rPr lang="sv-SE" dirty="0" err="1" smtClean="0"/>
              <a:t>contact</a:t>
            </a:r>
            <a:r>
              <a:rPr lang="sv-SE" dirty="0" smtClean="0"/>
              <a:t> </a:t>
            </a:r>
            <a:r>
              <a:rPr lang="sv-SE" dirty="0" err="1" smtClean="0"/>
              <a:t>toxicity</a:t>
            </a:r>
            <a:r>
              <a:rPr lang="sv-SE" dirty="0" smtClean="0"/>
              <a:t> </a:t>
            </a:r>
            <a:r>
              <a:rPr lang="sv-SE" dirty="0"/>
              <a:t>(LD</a:t>
            </a:r>
            <a:r>
              <a:rPr lang="sv-SE" baseline="-25000" dirty="0"/>
              <a:t>50</a:t>
            </a:r>
            <a:r>
              <a:rPr lang="sv-SE" dirty="0"/>
              <a:t> µg/</a:t>
            </a:r>
            <a:r>
              <a:rPr lang="sv-SE" dirty="0" err="1"/>
              <a:t>bee</a:t>
            </a:r>
            <a:r>
              <a:rPr lang="sv-SE" dirty="0" smtClean="0"/>
              <a:t>)</a:t>
            </a:r>
          </a:p>
          <a:p>
            <a:r>
              <a:rPr lang="sv-SE" dirty="0" err="1" smtClean="0"/>
              <a:t>Chronic</a:t>
            </a:r>
            <a:r>
              <a:rPr lang="sv-SE" dirty="0" smtClean="0"/>
              <a:t> oral </a:t>
            </a:r>
            <a:r>
              <a:rPr lang="sv-SE" dirty="0" err="1" smtClean="0"/>
              <a:t>toxicity</a:t>
            </a:r>
            <a:r>
              <a:rPr lang="sv-SE" dirty="0" smtClean="0"/>
              <a:t> </a:t>
            </a:r>
          </a:p>
          <a:p>
            <a:r>
              <a:rPr lang="sv-SE" dirty="0" err="1" smtClean="0"/>
              <a:t>Development</a:t>
            </a:r>
            <a:r>
              <a:rPr lang="sv-SE" dirty="0" smtClean="0"/>
              <a:t> </a:t>
            </a:r>
            <a:r>
              <a:rPr lang="sv-SE" dirty="0" err="1" smtClean="0"/>
              <a:t>of</a:t>
            </a:r>
            <a:r>
              <a:rPr lang="sv-SE" dirty="0" smtClean="0"/>
              <a:t> </a:t>
            </a:r>
            <a:r>
              <a:rPr lang="sv-SE" dirty="0" err="1" smtClean="0"/>
              <a:t>hypopharyngrals</a:t>
            </a:r>
            <a:r>
              <a:rPr lang="sv-SE" dirty="0" smtClean="0"/>
              <a:t> </a:t>
            </a:r>
            <a:r>
              <a:rPr lang="sv-SE" dirty="0" err="1" smtClean="0"/>
              <a:t>glands</a:t>
            </a:r>
            <a:r>
              <a:rPr lang="sv-SE" dirty="0" smtClean="0"/>
              <a:t> (NOEC), </a:t>
            </a:r>
            <a:r>
              <a:rPr lang="sv-SE" dirty="0" err="1"/>
              <a:t>assessment</a:t>
            </a:r>
            <a:r>
              <a:rPr lang="sv-SE" dirty="0"/>
              <a:t> </a:t>
            </a:r>
            <a:r>
              <a:rPr lang="sv-SE" dirty="0" err="1"/>
              <a:t>factor</a:t>
            </a:r>
            <a:r>
              <a:rPr lang="sv-SE" dirty="0"/>
              <a:t> </a:t>
            </a:r>
            <a:r>
              <a:rPr lang="sv-SE" dirty="0" err="1"/>
              <a:t>of</a:t>
            </a:r>
            <a:r>
              <a:rPr lang="sv-SE" dirty="0"/>
              <a:t> </a:t>
            </a:r>
            <a:r>
              <a:rPr lang="sv-SE" dirty="0" smtClean="0"/>
              <a:t>5</a:t>
            </a:r>
          </a:p>
          <a:p>
            <a:r>
              <a:rPr lang="sv-SE" dirty="0" err="1" smtClean="0"/>
              <a:t>Larval</a:t>
            </a:r>
            <a:r>
              <a:rPr lang="sv-SE" dirty="0" smtClean="0"/>
              <a:t> </a:t>
            </a:r>
            <a:r>
              <a:rPr lang="sv-SE" dirty="0" err="1" smtClean="0"/>
              <a:t>toxicity</a:t>
            </a:r>
            <a:r>
              <a:rPr lang="sv-SE" dirty="0" smtClean="0"/>
              <a:t> (NOEC), </a:t>
            </a:r>
            <a:r>
              <a:rPr lang="sv-SE" dirty="0" err="1" smtClean="0"/>
              <a:t>assessment</a:t>
            </a:r>
            <a:r>
              <a:rPr lang="sv-SE" dirty="0" smtClean="0"/>
              <a:t> </a:t>
            </a:r>
            <a:r>
              <a:rPr lang="sv-SE" dirty="0" err="1" smtClean="0"/>
              <a:t>factor</a:t>
            </a:r>
            <a:r>
              <a:rPr lang="sv-SE" dirty="0" smtClean="0"/>
              <a:t> </a:t>
            </a:r>
            <a:r>
              <a:rPr lang="sv-SE" dirty="0" err="1" smtClean="0"/>
              <a:t>of</a:t>
            </a:r>
            <a:r>
              <a:rPr lang="sv-SE" dirty="0" smtClean="0"/>
              <a:t> 5</a:t>
            </a:r>
            <a:endParaRPr lang="sv-SE" dirty="0"/>
          </a:p>
        </p:txBody>
      </p:sp>
      <p:sp>
        <p:nvSpPr>
          <p:cNvPr id="4" name="Platshållare för bildnummer 3"/>
          <p:cNvSpPr>
            <a:spLocks noGrp="1"/>
          </p:cNvSpPr>
          <p:nvPr>
            <p:ph type="sldNum" sz="quarter" idx="11"/>
          </p:nvPr>
        </p:nvSpPr>
        <p:spPr/>
        <p:txBody>
          <a:bodyPr/>
          <a:lstStyle/>
          <a:p>
            <a:pPr>
              <a:defRPr/>
            </a:pPr>
            <a:fld id="{A2BD1E5F-148F-4713-B10A-99A9D7E7AE7D}" type="slidenum">
              <a:rPr lang="sv-SE" altLang="sv-SE" smtClean="0"/>
              <a:pPr>
                <a:defRPr/>
              </a:pPr>
              <a:t>6</a:t>
            </a:fld>
            <a:endParaRPr lang="sv-SE" altLang="sv-SE"/>
          </a:p>
        </p:txBody>
      </p:sp>
    </p:spTree>
    <p:extLst>
      <p:ext uri="{BB962C8B-B14F-4D97-AF65-F5344CB8AC3E}">
        <p14:creationId xmlns:p14="http://schemas.microsoft.com/office/powerpoint/2010/main" val="38015064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smtClean="0"/>
              <a:t>EFSA </a:t>
            </a:r>
            <a:r>
              <a:rPr lang="sv-SE" dirty="0" err="1" smtClean="0"/>
              <a:t>guidance</a:t>
            </a:r>
            <a:r>
              <a:rPr lang="sv-SE" dirty="0" smtClean="0"/>
              <a:t> </a:t>
            </a:r>
            <a:r>
              <a:rPr lang="sv-SE" dirty="0" err="1" smtClean="0"/>
              <a:t>document</a:t>
            </a:r>
            <a:r>
              <a:rPr lang="sv-SE" dirty="0" smtClean="0"/>
              <a:t>, 2013</a:t>
            </a:r>
            <a:endParaRPr lang="sv-SE" dirty="0"/>
          </a:p>
        </p:txBody>
      </p:sp>
      <p:sp>
        <p:nvSpPr>
          <p:cNvPr id="3" name="Platshållare för innehåll 2"/>
          <p:cNvSpPr>
            <a:spLocks noGrp="1"/>
          </p:cNvSpPr>
          <p:nvPr>
            <p:ph idx="1"/>
          </p:nvPr>
        </p:nvSpPr>
        <p:spPr/>
        <p:txBody>
          <a:bodyPr/>
          <a:lstStyle/>
          <a:p>
            <a:r>
              <a:rPr lang="en-US" dirty="0"/>
              <a:t>EFSA’s guidance proposes tiered risk assessment schemes that progress from a simple first tier to a more complex higher tier using </a:t>
            </a:r>
            <a:r>
              <a:rPr lang="en-US" dirty="0" smtClean="0"/>
              <a:t>semi-field </a:t>
            </a:r>
            <a:r>
              <a:rPr lang="en-US" dirty="0"/>
              <a:t>and field studies</a:t>
            </a:r>
            <a:r>
              <a:rPr lang="en-US" dirty="0" smtClean="0"/>
              <a:t>.</a:t>
            </a:r>
          </a:p>
          <a:p>
            <a:r>
              <a:rPr lang="en-US" dirty="0" smtClean="0"/>
              <a:t> </a:t>
            </a:r>
            <a:r>
              <a:rPr lang="en-US" dirty="0"/>
              <a:t>All three schemes consider four main routes of exposure to pesticides</a:t>
            </a:r>
            <a:r>
              <a:rPr lang="en-US" b="1" dirty="0"/>
              <a:t> </a:t>
            </a:r>
            <a:r>
              <a:rPr lang="en-US" dirty="0"/>
              <a:t>from: spray deposits or dust particles; consumption of pollen; consumption of nectar; consumption of water (guttation fluid, surface water and puddles). </a:t>
            </a:r>
            <a:endParaRPr lang="en-US" dirty="0" smtClean="0"/>
          </a:p>
          <a:p>
            <a:r>
              <a:rPr lang="en-US" dirty="0" smtClean="0"/>
              <a:t>This guidance document has been used for the risk assessments for bees on </a:t>
            </a:r>
            <a:r>
              <a:rPr lang="en-US" dirty="0" err="1" smtClean="0"/>
              <a:t>chlothianidin</a:t>
            </a:r>
            <a:r>
              <a:rPr lang="en-US" dirty="0" smtClean="0"/>
              <a:t>, </a:t>
            </a:r>
            <a:r>
              <a:rPr lang="en-US" dirty="0" err="1" smtClean="0"/>
              <a:t>imidacloprid</a:t>
            </a:r>
            <a:r>
              <a:rPr lang="en-US" dirty="0" smtClean="0"/>
              <a:t> and </a:t>
            </a:r>
            <a:r>
              <a:rPr lang="en-US" dirty="0" err="1" smtClean="0"/>
              <a:t>thiamethoxam</a:t>
            </a:r>
            <a:r>
              <a:rPr lang="en-US" dirty="0" smtClean="0"/>
              <a:t>.</a:t>
            </a:r>
          </a:p>
        </p:txBody>
      </p:sp>
      <p:sp>
        <p:nvSpPr>
          <p:cNvPr id="4" name="Platshållare för bildnummer 3"/>
          <p:cNvSpPr>
            <a:spLocks noGrp="1"/>
          </p:cNvSpPr>
          <p:nvPr>
            <p:ph type="sldNum" sz="quarter" idx="11"/>
          </p:nvPr>
        </p:nvSpPr>
        <p:spPr/>
        <p:txBody>
          <a:bodyPr/>
          <a:lstStyle/>
          <a:p>
            <a:pPr>
              <a:defRPr/>
            </a:pPr>
            <a:fld id="{A2BD1E5F-148F-4713-B10A-99A9D7E7AE7D}" type="slidenum">
              <a:rPr lang="sv-SE" altLang="sv-SE" smtClean="0"/>
              <a:pPr>
                <a:defRPr/>
              </a:pPr>
              <a:t>7</a:t>
            </a:fld>
            <a:endParaRPr lang="sv-SE" altLang="sv-SE"/>
          </a:p>
        </p:txBody>
      </p:sp>
    </p:spTree>
    <p:extLst>
      <p:ext uri="{BB962C8B-B14F-4D97-AF65-F5344CB8AC3E}">
        <p14:creationId xmlns:p14="http://schemas.microsoft.com/office/powerpoint/2010/main" val="25229778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smtClean="0"/>
              <a:t>Specific </a:t>
            </a:r>
            <a:r>
              <a:rPr lang="en-US" dirty="0"/>
              <a:t>protection goals (SPGs)</a:t>
            </a:r>
            <a:endParaRPr lang="sv-SE" dirty="0"/>
          </a:p>
        </p:txBody>
      </p:sp>
      <p:sp>
        <p:nvSpPr>
          <p:cNvPr id="3" name="Platshållare för innehåll 2"/>
          <p:cNvSpPr>
            <a:spLocks noGrp="1"/>
          </p:cNvSpPr>
          <p:nvPr>
            <p:ph idx="1"/>
          </p:nvPr>
        </p:nvSpPr>
        <p:spPr/>
        <p:txBody>
          <a:bodyPr/>
          <a:lstStyle/>
          <a:p>
            <a:r>
              <a:rPr lang="en-US" dirty="0"/>
              <a:t>The schemes quantify the risk to bees using specific protection goals (SPGs), which were set in consultation with EU risk managers. </a:t>
            </a:r>
            <a:endParaRPr lang="en-US" dirty="0" smtClean="0"/>
          </a:p>
          <a:p>
            <a:r>
              <a:rPr lang="en-US" dirty="0" smtClean="0"/>
              <a:t>SPGs </a:t>
            </a:r>
            <a:r>
              <a:rPr lang="en-US" dirty="0"/>
              <a:t>define the maximum acceptable level of harm that can be caused to bees as measured against a series of “attributes to protect”. For honey bees these are:</a:t>
            </a:r>
          </a:p>
          <a:p>
            <a:r>
              <a:rPr lang="en-US" dirty="0"/>
              <a:t>survival and development of colonies;</a:t>
            </a:r>
          </a:p>
          <a:p>
            <a:r>
              <a:rPr lang="en-US" dirty="0"/>
              <a:t>health of larvae;</a:t>
            </a:r>
          </a:p>
          <a:p>
            <a:r>
              <a:rPr lang="en-US" dirty="0"/>
              <a:t>bee </a:t>
            </a:r>
            <a:r>
              <a:rPr lang="en-US" dirty="0" err="1"/>
              <a:t>behaviour</a:t>
            </a:r>
            <a:r>
              <a:rPr lang="en-US" dirty="0"/>
              <a:t>;</a:t>
            </a:r>
          </a:p>
          <a:p>
            <a:r>
              <a:rPr lang="en-US" dirty="0"/>
              <a:t>abundance of  bees;</a:t>
            </a:r>
          </a:p>
          <a:p>
            <a:r>
              <a:rPr lang="en-US" dirty="0"/>
              <a:t>ability to reproduce.</a:t>
            </a:r>
          </a:p>
        </p:txBody>
      </p:sp>
      <p:sp>
        <p:nvSpPr>
          <p:cNvPr id="4" name="Platshållare för bildnummer 3"/>
          <p:cNvSpPr>
            <a:spLocks noGrp="1"/>
          </p:cNvSpPr>
          <p:nvPr>
            <p:ph type="sldNum" sz="quarter" idx="11"/>
          </p:nvPr>
        </p:nvSpPr>
        <p:spPr/>
        <p:txBody>
          <a:bodyPr/>
          <a:lstStyle/>
          <a:p>
            <a:pPr>
              <a:defRPr/>
            </a:pPr>
            <a:fld id="{A2BD1E5F-148F-4713-B10A-99A9D7E7AE7D}" type="slidenum">
              <a:rPr lang="sv-SE" altLang="sv-SE" smtClean="0"/>
              <a:pPr>
                <a:defRPr/>
              </a:pPr>
              <a:t>8</a:t>
            </a:fld>
            <a:endParaRPr lang="sv-SE" altLang="sv-SE"/>
          </a:p>
        </p:txBody>
      </p:sp>
    </p:spTree>
    <p:extLst>
      <p:ext uri="{BB962C8B-B14F-4D97-AF65-F5344CB8AC3E}">
        <p14:creationId xmlns:p14="http://schemas.microsoft.com/office/powerpoint/2010/main" val="8210698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smtClean="0"/>
              <a:t>”trigger </a:t>
            </a:r>
            <a:r>
              <a:rPr lang="sv-SE" dirty="0" err="1" smtClean="0"/>
              <a:t>values</a:t>
            </a:r>
            <a:r>
              <a:rPr lang="sv-SE" dirty="0" smtClean="0"/>
              <a:t>”</a:t>
            </a:r>
            <a:endParaRPr lang="sv-SE" dirty="0"/>
          </a:p>
        </p:txBody>
      </p:sp>
      <p:sp>
        <p:nvSpPr>
          <p:cNvPr id="3" name="Platshållare för innehåll 2"/>
          <p:cNvSpPr>
            <a:spLocks noGrp="1"/>
          </p:cNvSpPr>
          <p:nvPr>
            <p:ph idx="1"/>
          </p:nvPr>
        </p:nvSpPr>
        <p:spPr>
          <a:xfrm>
            <a:off x="924461" y="2624609"/>
            <a:ext cx="16494125" cy="9074149"/>
          </a:xfrm>
        </p:spPr>
        <p:txBody>
          <a:bodyPr/>
          <a:lstStyle/>
          <a:p>
            <a:r>
              <a:rPr lang="en-US" dirty="0"/>
              <a:t>EFSA’s pesticide experts agreed that, for honey bees, all the attributes to protect are directly related to colony strength i.e. the number of individuals in a hive. The scheme for honey bees therefore suggests that it is not acceptable for colony size to fall by more than 7% as a result of exposure to pesticides at any time</a:t>
            </a:r>
            <a:r>
              <a:rPr lang="en-US" dirty="0" smtClean="0"/>
              <a:t>. (Comment: Extremely difficult to measure)</a:t>
            </a:r>
            <a:endParaRPr lang="en-US" dirty="0"/>
          </a:p>
          <a:p>
            <a:r>
              <a:rPr lang="en-US" dirty="0"/>
              <a:t>Data on mortality rates of bumble bees and solitary bees are scarce, so the schemes for these species are based on the data used for honey bees, but apply an additional safety factor to allow for differences in sensitivity to pesticides and factors such as feeding and breeding </a:t>
            </a:r>
            <a:r>
              <a:rPr lang="en-US" dirty="0" err="1"/>
              <a:t>behaviour</a:t>
            </a:r>
            <a:r>
              <a:rPr lang="en-US" dirty="0" smtClean="0"/>
              <a:t>. Proposed assessment factor: 10</a:t>
            </a:r>
            <a:endParaRPr lang="en-US" dirty="0"/>
          </a:p>
          <a:p>
            <a:endParaRPr lang="sv-SE" dirty="0"/>
          </a:p>
        </p:txBody>
      </p:sp>
      <p:sp>
        <p:nvSpPr>
          <p:cNvPr id="4" name="Platshållare för bildnummer 3"/>
          <p:cNvSpPr>
            <a:spLocks noGrp="1"/>
          </p:cNvSpPr>
          <p:nvPr>
            <p:ph type="sldNum" sz="quarter" idx="11"/>
          </p:nvPr>
        </p:nvSpPr>
        <p:spPr/>
        <p:txBody>
          <a:bodyPr/>
          <a:lstStyle/>
          <a:p>
            <a:pPr>
              <a:defRPr/>
            </a:pPr>
            <a:fld id="{A2BD1E5F-148F-4713-B10A-99A9D7E7AE7D}" type="slidenum">
              <a:rPr lang="sv-SE" altLang="sv-SE" smtClean="0"/>
              <a:pPr>
                <a:defRPr/>
              </a:pPr>
              <a:t>9</a:t>
            </a:fld>
            <a:endParaRPr lang="sv-SE" altLang="sv-SE"/>
          </a:p>
        </p:txBody>
      </p:sp>
    </p:spTree>
    <p:extLst>
      <p:ext uri="{BB962C8B-B14F-4D97-AF65-F5344CB8AC3E}">
        <p14:creationId xmlns:p14="http://schemas.microsoft.com/office/powerpoint/2010/main" val="3143431949"/>
      </p:ext>
    </p:extLst>
  </p:cSld>
  <p:clrMapOvr>
    <a:masterClrMapping/>
  </p:clrMapOvr>
  <p:timing>
    <p:tnLst>
      <p:par>
        <p:cTn id="1" dur="indefinite" restart="never" nodeType="tmRoot"/>
      </p:par>
    </p:tnLst>
  </p:timing>
</p:sld>
</file>

<file path=ppt/theme/theme1.xml><?xml version="1.0" encoding="utf-8"?>
<a:theme xmlns:a="http://schemas.openxmlformats.org/drawingml/2006/main" name="ppt-mall sv-eng">
  <a:themeElements>
    <a:clrScheme name="KemI Grafisk manual">
      <a:dk1>
        <a:srgbClr val="000000"/>
      </a:dk1>
      <a:lt1>
        <a:srgbClr val="FFFFFF"/>
      </a:lt1>
      <a:dk2>
        <a:srgbClr val="FF8200"/>
      </a:dk2>
      <a:lt2>
        <a:srgbClr val="9BCBEB"/>
      </a:lt2>
      <a:accent1>
        <a:srgbClr val="FF8200"/>
      </a:accent1>
      <a:accent2>
        <a:srgbClr val="00A3E0"/>
      </a:accent2>
      <a:accent3>
        <a:srgbClr val="A7A8AA"/>
      </a:accent3>
      <a:accent4>
        <a:srgbClr val="FFCD00"/>
      </a:accent4>
      <a:accent5>
        <a:srgbClr val="97D700"/>
      </a:accent5>
      <a:accent6>
        <a:srgbClr val="F9423A"/>
      </a:accent6>
      <a:hlink>
        <a:srgbClr val="0070C0"/>
      </a:hlink>
      <a:folHlink>
        <a:srgbClr val="0070C0"/>
      </a:folHlink>
    </a:clrScheme>
    <a:fontScheme name="REACH-pp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REACH-pp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REACH-pp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REACH-pp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REACH-pp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REACH-pp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REACH-pp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REACH-pp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REACH-pp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REACH-pp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REACH-pp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REACH-pp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REACH-pp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ppt-mall sv-eng</Template>
  <TotalTime>2003</TotalTime>
  <Words>515</Words>
  <Application>Microsoft Office PowerPoint</Application>
  <PresentationFormat>Anpassad</PresentationFormat>
  <Paragraphs>51</Paragraphs>
  <Slides>9</Slides>
  <Notes>3</Notes>
  <HiddenSlides>0</HiddenSlides>
  <MMClips>0</MMClips>
  <ScaleCrop>false</ScaleCrop>
  <HeadingPairs>
    <vt:vector size="6" baseType="variant">
      <vt:variant>
        <vt:lpstr>Använt teckensnitt</vt:lpstr>
      </vt:variant>
      <vt:variant>
        <vt:i4>2</vt:i4>
      </vt:variant>
      <vt:variant>
        <vt:lpstr>Tema</vt:lpstr>
      </vt:variant>
      <vt:variant>
        <vt:i4>1</vt:i4>
      </vt:variant>
      <vt:variant>
        <vt:lpstr>Bildrubriker</vt:lpstr>
      </vt:variant>
      <vt:variant>
        <vt:i4>9</vt:i4>
      </vt:variant>
    </vt:vector>
  </HeadingPairs>
  <TitlesOfParts>
    <vt:vector size="12" baseType="lpstr">
      <vt:lpstr>Arial</vt:lpstr>
      <vt:lpstr>Calibri</vt:lpstr>
      <vt:lpstr>ppt-mall sv-eng</vt:lpstr>
      <vt:lpstr>Risks to bees</vt:lpstr>
      <vt:lpstr>Risk assessments to bees according to the system within EU</vt:lpstr>
      <vt:lpstr>PowerPoint-presentation</vt:lpstr>
      <vt:lpstr>EFSA web</vt:lpstr>
      <vt:lpstr>New guidance document</vt:lpstr>
      <vt:lpstr>data requirements </vt:lpstr>
      <vt:lpstr>EFSA guidance document, 2013</vt:lpstr>
      <vt:lpstr>Specific protection goals (SPGs)</vt:lpstr>
      <vt:lpstr>”trigger values”</vt:lpstr>
    </vt:vector>
  </TitlesOfParts>
  <Company>Kemikalieinspektionen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Environmental  Exposure and Risk Assessment</dc:title>
  <dc:creator>Jenny Rönngren</dc:creator>
  <cp:lastModifiedBy>Lilian Törnqvist</cp:lastModifiedBy>
  <cp:revision>146</cp:revision>
  <cp:lastPrinted>2015-03-11T12:31:44Z</cp:lastPrinted>
  <dcterms:created xsi:type="dcterms:W3CDTF">2014-03-13T12:08:30Z</dcterms:created>
  <dcterms:modified xsi:type="dcterms:W3CDTF">2016-03-17T01:38:40Z</dcterms:modified>
</cp:coreProperties>
</file>